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handoutMasterIdLst>
    <p:handoutMasterId r:id="rId12"/>
  </p:handoutMasterIdLst>
  <p:sldIdLst>
    <p:sldId id="256" r:id="rId2"/>
    <p:sldId id="281" r:id="rId3"/>
    <p:sldId id="340" r:id="rId4"/>
    <p:sldId id="341" r:id="rId5"/>
    <p:sldId id="339" r:id="rId6"/>
    <p:sldId id="342" r:id="rId7"/>
    <p:sldId id="344" r:id="rId8"/>
    <p:sldId id="298" r:id="rId9"/>
    <p:sldId id="325" r:id="rId10"/>
  </p:sldIdLst>
  <p:sldSz cx="12192000" cy="6858000"/>
  <p:notesSz cx="6735763" cy="9866313"/>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0000"/>
    <a:srgbClr val="D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notesViewPr>
    <p:cSldViewPr snapToGrid="0">
      <p:cViewPr varScale="1">
        <p:scale>
          <a:sx n="82" d="100"/>
          <a:sy n="82" d="100"/>
        </p:scale>
        <p:origin x="3984"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4B2AC6-2A52-4F15-B873-17C346A38656}" type="doc">
      <dgm:prSet loTypeId="urn:microsoft.com/office/officeart/2005/8/layout/pyramid1" loCatId="pyramid" qsTypeId="urn:microsoft.com/office/officeart/2005/8/quickstyle/simple1" qsCatId="simple" csTypeId="urn:microsoft.com/office/officeart/2005/8/colors/accent1_3" csCatId="accent1" phldr="1"/>
      <dgm:spPr/>
    </dgm:pt>
    <dgm:pt modelId="{DCC6215A-CB23-41D8-8E74-286765070B08}">
      <dgm:prSet phldrT="[Texto]" custT="1"/>
      <dgm:spPr/>
      <dgm:t>
        <a:bodyPr/>
        <a:lstStyle/>
        <a:p>
          <a:r>
            <a:rPr lang="es-ES" sz="2400" dirty="0">
              <a:latin typeface="+mj-lt"/>
            </a:rPr>
            <a:t>IMPACTO RESULTADO</a:t>
          </a:r>
        </a:p>
      </dgm:t>
    </dgm:pt>
    <dgm:pt modelId="{B12C8110-7B3E-42F8-9F10-09AC06376E95}" type="parTrans" cxnId="{6AA42703-CFBC-456C-A8C3-B73B967635B4}">
      <dgm:prSet/>
      <dgm:spPr/>
      <dgm:t>
        <a:bodyPr/>
        <a:lstStyle/>
        <a:p>
          <a:endParaRPr lang="es-ES"/>
        </a:p>
      </dgm:t>
    </dgm:pt>
    <dgm:pt modelId="{BAB44768-C941-45D1-854F-82DD091F464A}" type="sibTrans" cxnId="{6AA42703-CFBC-456C-A8C3-B73B967635B4}">
      <dgm:prSet/>
      <dgm:spPr/>
      <dgm:t>
        <a:bodyPr/>
        <a:lstStyle/>
        <a:p>
          <a:endParaRPr lang="es-ES"/>
        </a:p>
      </dgm:t>
    </dgm:pt>
    <dgm:pt modelId="{E039C16B-2514-46A2-A385-E75D869C0CE6}">
      <dgm:prSet phldrT="[Texto]" custT="1"/>
      <dgm:spPr/>
      <dgm:t>
        <a:bodyPr/>
        <a:lstStyle/>
        <a:p>
          <a:r>
            <a:rPr lang="es-ES" sz="2400" dirty="0">
              <a:latin typeface="+mj-lt"/>
            </a:rPr>
            <a:t>AUTORÍA PRINCIPAL</a:t>
          </a:r>
        </a:p>
      </dgm:t>
    </dgm:pt>
    <dgm:pt modelId="{2715ACD2-BA1E-4143-9596-BC46B712730C}" type="parTrans" cxnId="{CB52EC84-490E-41F4-BE1E-933096EAC279}">
      <dgm:prSet/>
      <dgm:spPr/>
      <dgm:t>
        <a:bodyPr/>
        <a:lstStyle/>
        <a:p>
          <a:endParaRPr lang="es-ES"/>
        </a:p>
      </dgm:t>
    </dgm:pt>
    <dgm:pt modelId="{AB8F2566-A359-48ED-9183-4C80D1EAE6B8}" type="sibTrans" cxnId="{CB52EC84-490E-41F4-BE1E-933096EAC279}">
      <dgm:prSet/>
      <dgm:spPr/>
      <dgm:t>
        <a:bodyPr/>
        <a:lstStyle/>
        <a:p>
          <a:endParaRPr lang="es-ES"/>
        </a:p>
      </dgm:t>
    </dgm:pt>
    <dgm:pt modelId="{730C98FA-3A8C-49E3-B75A-79E67B8CC7E0}">
      <dgm:prSet phldrT="[Texto]" custT="1"/>
      <dgm:spPr/>
      <dgm:t>
        <a:bodyPr/>
        <a:lstStyle/>
        <a:p>
          <a:r>
            <a:rPr lang="es-ES" sz="2400">
              <a:latin typeface="+mj-lt"/>
            </a:rPr>
            <a:t>PUBLICACIONES ALTO IMPACTO</a:t>
          </a:r>
          <a:endParaRPr lang="es-ES" sz="2400" dirty="0">
            <a:latin typeface="+mj-lt"/>
          </a:endParaRPr>
        </a:p>
      </dgm:t>
    </dgm:pt>
    <dgm:pt modelId="{66A8629C-06C2-4C3F-A18D-18AA770155C7}" type="parTrans" cxnId="{2469A0DD-3967-4D3A-A821-6CE956CCC485}">
      <dgm:prSet/>
      <dgm:spPr/>
      <dgm:t>
        <a:bodyPr/>
        <a:lstStyle/>
        <a:p>
          <a:endParaRPr lang="es-ES"/>
        </a:p>
      </dgm:t>
    </dgm:pt>
    <dgm:pt modelId="{E5535458-64A2-4870-9109-2F0C59EB4944}" type="sibTrans" cxnId="{2469A0DD-3967-4D3A-A821-6CE956CCC485}">
      <dgm:prSet/>
      <dgm:spPr/>
      <dgm:t>
        <a:bodyPr/>
        <a:lstStyle/>
        <a:p>
          <a:endParaRPr lang="es-ES"/>
        </a:p>
      </dgm:t>
    </dgm:pt>
    <dgm:pt modelId="{3FE13AD7-8565-40C0-A4B7-B793C0F63553}">
      <dgm:prSet phldrT="[Texto]" custT="1"/>
      <dgm:spPr/>
      <dgm:t>
        <a:bodyPr/>
        <a:lstStyle/>
        <a:p>
          <a:r>
            <a:rPr lang="es-ES" sz="2400">
              <a:latin typeface="+mj-lt"/>
            </a:rPr>
            <a:t>COHERENCIA PROYECTO - PUBLICACIONES</a:t>
          </a:r>
          <a:endParaRPr lang="es-ES" sz="2400" dirty="0">
            <a:latin typeface="+mj-lt"/>
          </a:endParaRPr>
        </a:p>
      </dgm:t>
    </dgm:pt>
    <dgm:pt modelId="{1E187ACB-D3F6-4552-8E0B-38FE3AD99A14}" type="parTrans" cxnId="{8248758B-0A1A-4424-88D9-B4EC83C71F2E}">
      <dgm:prSet/>
      <dgm:spPr/>
      <dgm:t>
        <a:bodyPr/>
        <a:lstStyle/>
        <a:p>
          <a:endParaRPr lang="es-ES"/>
        </a:p>
      </dgm:t>
    </dgm:pt>
    <dgm:pt modelId="{D895C920-2190-40C2-BD3B-074DA8F9FE46}" type="sibTrans" cxnId="{8248758B-0A1A-4424-88D9-B4EC83C71F2E}">
      <dgm:prSet/>
      <dgm:spPr/>
      <dgm:t>
        <a:bodyPr/>
        <a:lstStyle/>
        <a:p>
          <a:endParaRPr lang="es-ES"/>
        </a:p>
      </dgm:t>
    </dgm:pt>
    <dgm:pt modelId="{794FD2AF-7F3A-4FF2-A6B5-01B82968A77A}" type="pres">
      <dgm:prSet presAssocID="{F04B2AC6-2A52-4F15-B873-17C346A38656}" presName="Name0" presStyleCnt="0">
        <dgm:presLayoutVars>
          <dgm:dir/>
          <dgm:animLvl val="lvl"/>
          <dgm:resizeHandles val="exact"/>
        </dgm:presLayoutVars>
      </dgm:prSet>
      <dgm:spPr/>
    </dgm:pt>
    <dgm:pt modelId="{F87F69AB-3C76-4023-8AA3-1CE27046A664}" type="pres">
      <dgm:prSet presAssocID="{DCC6215A-CB23-41D8-8E74-286765070B08}" presName="Name8" presStyleCnt="0"/>
      <dgm:spPr/>
    </dgm:pt>
    <dgm:pt modelId="{4B060216-FED0-4643-8D4D-6B92DFD34526}" type="pres">
      <dgm:prSet presAssocID="{DCC6215A-CB23-41D8-8E74-286765070B08}" presName="level" presStyleLbl="node1" presStyleIdx="0" presStyleCnt="4">
        <dgm:presLayoutVars>
          <dgm:chMax val="1"/>
          <dgm:bulletEnabled val="1"/>
        </dgm:presLayoutVars>
      </dgm:prSet>
      <dgm:spPr/>
    </dgm:pt>
    <dgm:pt modelId="{2C1595F1-9620-4BBA-B04D-7E8B2B1F7A40}" type="pres">
      <dgm:prSet presAssocID="{DCC6215A-CB23-41D8-8E74-286765070B08}" presName="levelTx" presStyleLbl="revTx" presStyleIdx="0" presStyleCnt="0">
        <dgm:presLayoutVars>
          <dgm:chMax val="1"/>
          <dgm:bulletEnabled val="1"/>
        </dgm:presLayoutVars>
      </dgm:prSet>
      <dgm:spPr/>
    </dgm:pt>
    <dgm:pt modelId="{740EE600-5AA5-4B28-BDD5-C7759C53B79F}" type="pres">
      <dgm:prSet presAssocID="{E039C16B-2514-46A2-A385-E75D869C0CE6}" presName="Name8" presStyleCnt="0"/>
      <dgm:spPr/>
    </dgm:pt>
    <dgm:pt modelId="{27C426EA-6BAE-45AC-BFAF-32A15D963613}" type="pres">
      <dgm:prSet presAssocID="{E039C16B-2514-46A2-A385-E75D869C0CE6}" presName="level" presStyleLbl="node1" presStyleIdx="1" presStyleCnt="4">
        <dgm:presLayoutVars>
          <dgm:chMax val="1"/>
          <dgm:bulletEnabled val="1"/>
        </dgm:presLayoutVars>
      </dgm:prSet>
      <dgm:spPr/>
    </dgm:pt>
    <dgm:pt modelId="{BE2E1395-B5D0-46BA-A997-A8C104C16FFA}" type="pres">
      <dgm:prSet presAssocID="{E039C16B-2514-46A2-A385-E75D869C0CE6}" presName="levelTx" presStyleLbl="revTx" presStyleIdx="0" presStyleCnt="0">
        <dgm:presLayoutVars>
          <dgm:chMax val="1"/>
          <dgm:bulletEnabled val="1"/>
        </dgm:presLayoutVars>
      </dgm:prSet>
      <dgm:spPr/>
    </dgm:pt>
    <dgm:pt modelId="{1A1AF963-DAA1-4968-8572-69C83AC188E0}" type="pres">
      <dgm:prSet presAssocID="{730C98FA-3A8C-49E3-B75A-79E67B8CC7E0}" presName="Name8" presStyleCnt="0"/>
      <dgm:spPr/>
    </dgm:pt>
    <dgm:pt modelId="{F01A224B-EA64-4979-A8C4-AC8B6D88F982}" type="pres">
      <dgm:prSet presAssocID="{730C98FA-3A8C-49E3-B75A-79E67B8CC7E0}" presName="level" presStyleLbl="node1" presStyleIdx="2" presStyleCnt="4">
        <dgm:presLayoutVars>
          <dgm:chMax val="1"/>
          <dgm:bulletEnabled val="1"/>
        </dgm:presLayoutVars>
      </dgm:prSet>
      <dgm:spPr/>
    </dgm:pt>
    <dgm:pt modelId="{7CB7EC5F-B693-4FB5-92A1-85EC00176D01}" type="pres">
      <dgm:prSet presAssocID="{730C98FA-3A8C-49E3-B75A-79E67B8CC7E0}" presName="levelTx" presStyleLbl="revTx" presStyleIdx="0" presStyleCnt="0">
        <dgm:presLayoutVars>
          <dgm:chMax val="1"/>
          <dgm:bulletEnabled val="1"/>
        </dgm:presLayoutVars>
      </dgm:prSet>
      <dgm:spPr/>
    </dgm:pt>
    <dgm:pt modelId="{38DD181F-E22F-4205-9084-D553454CB9EE}" type="pres">
      <dgm:prSet presAssocID="{3FE13AD7-8565-40C0-A4B7-B793C0F63553}" presName="Name8" presStyleCnt="0"/>
      <dgm:spPr/>
    </dgm:pt>
    <dgm:pt modelId="{20923CDE-CD77-43D9-9C1F-8B331DD432E4}" type="pres">
      <dgm:prSet presAssocID="{3FE13AD7-8565-40C0-A4B7-B793C0F63553}" presName="level" presStyleLbl="node1" presStyleIdx="3" presStyleCnt="4">
        <dgm:presLayoutVars>
          <dgm:chMax val="1"/>
          <dgm:bulletEnabled val="1"/>
        </dgm:presLayoutVars>
      </dgm:prSet>
      <dgm:spPr/>
    </dgm:pt>
    <dgm:pt modelId="{00C24BA4-6ADD-4E3A-A470-04E9D05D5849}" type="pres">
      <dgm:prSet presAssocID="{3FE13AD7-8565-40C0-A4B7-B793C0F63553}" presName="levelTx" presStyleLbl="revTx" presStyleIdx="0" presStyleCnt="0">
        <dgm:presLayoutVars>
          <dgm:chMax val="1"/>
          <dgm:bulletEnabled val="1"/>
        </dgm:presLayoutVars>
      </dgm:prSet>
      <dgm:spPr/>
    </dgm:pt>
  </dgm:ptLst>
  <dgm:cxnLst>
    <dgm:cxn modelId="{3E9D5C01-3BCE-4AAC-9DAC-9292ED7DCE8F}" type="presOf" srcId="{E039C16B-2514-46A2-A385-E75D869C0CE6}" destId="{27C426EA-6BAE-45AC-BFAF-32A15D963613}" srcOrd="0" destOrd="0" presId="urn:microsoft.com/office/officeart/2005/8/layout/pyramid1"/>
    <dgm:cxn modelId="{6AA42703-CFBC-456C-A8C3-B73B967635B4}" srcId="{F04B2AC6-2A52-4F15-B873-17C346A38656}" destId="{DCC6215A-CB23-41D8-8E74-286765070B08}" srcOrd="0" destOrd="0" parTransId="{B12C8110-7B3E-42F8-9F10-09AC06376E95}" sibTransId="{BAB44768-C941-45D1-854F-82DD091F464A}"/>
    <dgm:cxn modelId="{81067010-D165-4F02-B020-7D2F00562DC2}" type="presOf" srcId="{3FE13AD7-8565-40C0-A4B7-B793C0F63553}" destId="{20923CDE-CD77-43D9-9C1F-8B331DD432E4}" srcOrd="0" destOrd="0" presId="urn:microsoft.com/office/officeart/2005/8/layout/pyramid1"/>
    <dgm:cxn modelId="{8CEFD228-E023-4E8C-8BA8-62FB8131000B}" type="presOf" srcId="{DCC6215A-CB23-41D8-8E74-286765070B08}" destId="{2C1595F1-9620-4BBA-B04D-7E8B2B1F7A40}" srcOrd="1" destOrd="0" presId="urn:microsoft.com/office/officeart/2005/8/layout/pyramid1"/>
    <dgm:cxn modelId="{0F7BCE51-25F7-4E9A-B9B1-61E8B7E0DE08}" type="presOf" srcId="{730C98FA-3A8C-49E3-B75A-79E67B8CC7E0}" destId="{F01A224B-EA64-4979-A8C4-AC8B6D88F982}" srcOrd="0" destOrd="0" presId="urn:microsoft.com/office/officeart/2005/8/layout/pyramid1"/>
    <dgm:cxn modelId="{62056F75-DA95-475C-A799-32AEA75D058B}" type="presOf" srcId="{E039C16B-2514-46A2-A385-E75D869C0CE6}" destId="{BE2E1395-B5D0-46BA-A997-A8C104C16FFA}" srcOrd="1" destOrd="0" presId="urn:microsoft.com/office/officeart/2005/8/layout/pyramid1"/>
    <dgm:cxn modelId="{CB52EC84-490E-41F4-BE1E-933096EAC279}" srcId="{F04B2AC6-2A52-4F15-B873-17C346A38656}" destId="{E039C16B-2514-46A2-A385-E75D869C0CE6}" srcOrd="1" destOrd="0" parTransId="{2715ACD2-BA1E-4143-9596-BC46B712730C}" sibTransId="{AB8F2566-A359-48ED-9183-4C80D1EAE6B8}"/>
    <dgm:cxn modelId="{D9B47E87-18BA-4403-812C-5EC45682A316}" type="presOf" srcId="{DCC6215A-CB23-41D8-8E74-286765070B08}" destId="{4B060216-FED0-4643-8D4D-6B92DFD34526}" srcOrd="0" destOrd="0" presId="urn:microsoft.com/office/officeart/2005/8/layout/pyramid1"/>
    <dgm:cxn modelId="{8248758B-0A1A-4424-88D9-B4EC83C71F2E}" srcId="{F04B2AC6-2A52-4F15-B873-17C346A38656}" destId="{3FE13AD7-8565-40C0-A4B7-B793C0F63553}" srcOrd="3" destOrd="0" parTransId="{1E187ACB-D3F6-4552-8E0B-38FE3AD99A14}" sibTransId="{D895C920-2190-40C2-BD3B-074DA8F9FE46}"/>
    <dgm:cxn modelId="{38B31EBB-EEA9-48D8-8189-D09F8E2D824C}" type="presOf" srcId="{730C98FA-3A8C-49E3-B75A-79E67B8CC7E0}" destId="{7CB7EC5F-B693-4FB5-92A1-85EC00176D01}" srcOrd="1" destOrd="0" presId="urn:microsoft.com/office/officeart/2005/8/layout/pyramid1"/>
    <dgm:cxn modelId="{1A5250C2-D031-4D00-8E7A-206F50C637B4}" type="presOf" srcId="{F04B2AC6-2A52-4F15-B873-17C346A38656}" destId="{794FD2AF-7F3A-4FF2-A6B5-01B82968A77A}" srcOrd="0" destOrd="0" presId="urn:microsoft.com/office/officeart/2005/8/layout/pyramid1"/>
    <dgm:cxn modelId="{2469A0DD-3967-4D3A-A821-6CE956CCC485}" srcId="{F04B2AC6-2A52-4F15-B873-17C346A38656}" destId="{730C98FA-3A8C-49E3-B75A-79E67B8CC7E0}" srcOrd="2" destOrd="0" parTransId="{66A8629C-06C2-4C3F-A18D-18AA770155C7}" sibTransId="{E5535458-64A2-4870-9109-2F0C59EB4944}"/>
    <dgm:cxn modelId="{62B9F6F9-8A80-4D0D-8F3A-BB8C14C05AAB}" type="presOf" srcId="{3FE13AD7-8565-40C0-A4B7-B793C0F63553}" destId="{00C24BA4-6ADD-4E3A-A470-04E9D05D5849}" srcOrd="1" destOrd="0" presId="urn:microsoft.com/office/officeart/2005/8/layout/pyramid1"/>
    <dgm:cxn modelId="{050AFA99-0C78-419D-B0C6-1B399F6C1D2B}" type="presParOf" srcId="{794FD2AF-7F3A-4FF2-A6B5-01B82968A77A}" destId="{F87F69AB-3C76-4023-8AA3-1CE27046A664}" srcOrd="0" destOrd="0" presId="urn:microsoft.com/office/officeart/2005/8/layout/pyramid1"/>
    <dgm:cxn modelId="{73FAC51C-80CE-4FB3-B314-D6ACEADF67CF}" type="presParOf" srcId="{F87F69AB-3C76-4023-8AA3-1CE27046A664}" destId="{4B060216-FED0-4643-8D4D-6B92DFD34526}" srcOrd="0" destOrd="0" presId="urn:microsoft.com/office/officeart/2005/8/layout/pyramid1"/>
    <dgm:cxn modelId="{05B94BB1-8C5F-4EE8-A8AE-FB508008D0CD}" type="presParOf" srcId="{F87F69AB-3C76-4023-8AA3-1CE27046A664}" destId="{2C1595F1-9620-4BBA-B04D-7E8B2B1F7A40}" srcOrd="1" destOrd="0" presId="urn:microsoft.com/office/officeart/2005/8/layout/pyramid1"/>
    <dgm:cxn modelId="{D5065875-6801-4AFF-94B8-52A3D6BE2977}" type="presParOf" srcId="{794FD2AF-7F3A-4FF2-A6B5-01B82968A77A}" destId="{740EE600-5AA5-4B28-BDD5-C7759C53B79F}" srcOrd="1" destOrd="0" presId="urn:microsoft.com/office/officeart/2005/8/layout/pyramid1"/>
    <dgm:cxn modelId="{F5DE348B-DA44-4ED4-8ADE-8D4ADF05401C}" type="presParOf" srcId="{740EE600-5AA5-4B28-BDD5-C7759C53B79F}" destId="{27C426EA-6BAE-45AC-BFAF-32A15D963613}" srcOrd="0" destOrd="0" presId="urn:microsoft.com/office/officeart/2005/8/layout/pyramid1"/>
    <dgm:cxn modelId="{21779272-77C9-4DB4-A798-98A48E3E5A08}" type="presParOf" srcId="{740EE600-5AA5-4B28-BDD5-C7759C53B79F}" destId="{BE2E1395-B5D0-46BA-A997-A8C104C16FFA}" srcOrd="1" destOrd="0" presId="urn:microsoft.com/office/officeart/2005/8/layout/pyramid1"/>
    <dgm:cxn modelId="{E8CF0B84-279D-42AE-924C-2FA7316C5A52}" type="presParOf" srcId="{794FD2AF-7F3A-4FF2-A6B5-01B82968A77A}" destId="{1A1AF963-DAA1-4968-8572-69C83AC188E0}" srcOrd="2" destOrd="0" presId="urn:microsoft.com/office/officeart/2005/8/layout/pyramid1"/>
    <dgm:cxn modelId="{E79FD4D1-2901-4878-B059-582AEB41A9D2}" type="presParOf" srcId="{1A1AF963-DAA1-4968-8572-69C83AC188E0}" destId="{F01A224B-EA64-4979-A8C4-AC8B6D88F982}" srcOrd="0" destOrd="0" presId="urn:microsoft.com/office/officeart/2005/8/layout/pyramid1"/>
    <dgm:cxn modelId="{591B9462-6DB5-4C55-AFB0-352ED31F66C9}" type="presParOf" srcId="{1A1AF963-DAA1-4968-8572-69C83AC188E0}" destId="{7CB7EC5F-B693-4FB5-92A1-85EC00176D01}" srcOrd="1" destOrd="0" presId="urn:microsoft.com/office/officeart/2005/8/layout/pyramid1"/>
    <dgm:cxn modelId="{C115F9AF-471B-4D64-937C-C996A5E57F0F}" type="presParOf" srcId="{794FD2AF-7F3A-4FF2-A6B5-01B82968A77A}" destId="{38DD181F-E22F-4205-9084-D553454CB9EE}" srcOrd="3" destOrd="0" presId="urn:microsoft.com/office/officeart/2005/8/layout/pyramid1"/>
    <dgm:cxn modelId="{F8787D38-04B3-421D-BE95-ECB18C59A12E}" type="presParOf" srcId="{38DD181F-E22F-4205-9084-D553454CB9EE}" destId="{20923CDE-CD77-43D9-9C1F-8B331DD432E4}" srcOrd="0" destOrd="0" presId="urn:microsoft.com/office/officeart/2005/8/layout/pyramid1"/>
    <dgm:cxn modelId="{0B3562BB-6862-4B8C-8C12-4216F0368FA5}" type="presParOf" srcId="{38DD181F-E22F-4205-9084-D553454CB9EE}" destId="{00C24BA4-6ADD-4E3A-A470-04E9D05D5849}"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060216-FED0-4643-8D4D-6B92DFD34526}">
      <dsp:nvSpPr>
        <dsp:cNvPr id="0" name=""/>
        <dsp:cNvSpPr/>
      </dsp:nvSpPr>
      <dsp:spPr>
        <a:xfrm>
          <a:off x="4049911" y="0"/>
          <a:ext cx="2699940" cy="1260078"/>
        </a:xfrm>
        <a:prstGeom prst="trapezoid">
          <a:avLst>
            <a:gd name="adj" fmla="val 107134"/>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s-ES" sz="2400" kern="1200" dirty="0">
              <a:latin typeface="+mj-lt"/>
            </a:rPr>
            <a:t>IMPACTO RESULTADO</a:t>
          </a:r>
        </a:p>
      </dsp:txBody>
      <dsp:txXfrm>
        <a:off x="4049911" y="0"/>
        <a:ext cx="2699940" cy="1260078"/>
      </dsp:txXfrm>
    </dsp:sp>
    <dsp:sp modelId="{27C426EA-6BAE-45AC-BFAF-32A15D963613}">
      <dsp:nvSpPr>
        <dsp:cNvPr id="0" name=""/>
        <dsp:cNvSpPr/>
      </dsp:nvSpPr>
      <dsp:spPr>
        <a:xfrm>
          <a:off x="2699940" y="1260078"/>
          <a:ext cx="5399881" cy="1260078"/>
        </a:xfrm>
        <a:prstGeom prst="trapezoid">
          <a:avLst>
            <a:gd name="adj" fmla="val 107134"/>
          </a:avLst>
        </a:prstGeom>
        <a:solidFill>
          <a:schemeClr val="accent1">
            <a:shade val="80000"/>
            <a:hueOff val="0"/>
            <a:satOff val="-16195"/>
            <a:lumOff val="1210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s-ES" sz="2400" kern="1200" dirty="0">
              <a:latin typeface="+mj-lt"/>
            </a:rPr>
            <a:t>AUTORÍA PRINCIPAL</a:t>
          </a:r>
        </a:p>
      </dsp:txBody>
      <dsp:txXfrm>
        <a:off x="3644920" y="1260078"/>
        <a:ext cx="3509922" cy="1260078"/>
      </dsp:txXfrm>
    </dsp:sp>
    <dsp:sp modelId="{F01A224B-EA64-4979-A8C4-AC8B6D88F982}">
      <dsp:nvSpPr>
        <dsp:cNvPr id="0" name=""/>
        <dsp:cNvSpPr/>
      </dsp:nvSpPr>
      <dsp:spPr>
        <a:xfrm>
          <a:off x="1349970" y="2520156"/>
          <a:ext cx="8099822" cy="1260078"/>
        </a:xfrm>
        <a:prstGeom prst="trapezoid">
          <a:avLst>
            <a:gd name="adj" fmla="val 107134"/>
          </a:avLst>
        </a:prstGeom>
        <a:solidFill>
          <a:schemeClr val="accent1">
            <a:shade val="80000"/>
            <a:hueOff val="0"/>
            <a:satOff val="-32389"/>
            <a:lumOff val="2420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s-ES" sz="2400" kern="1200">
              <a:latin typeface="+mj-lt"/>
            </a:rPr>
            <a:t>PUBLICACIONES ALTO IMPACTO</a:t>
          </a:r>
          <a:endParaRPr lang="es-ES" sz="2400" kern="1200" dirty="0">
            <a:latin typeface="+mj-lt"/>
          </a:endParaRPr>
        </a:p>
      </dsp:txBody>
      <dsp:txXfrm>
        <a:off x="2767439" y="2520156"/>
        <a:ext cx="5264884" cy="1260078"/>
      </dsp:txXfrm>
    </dsp:sp>
    <dsp:sp modelId="{20923CDE-CD77-43D9-9C1F-8B331DD432E4}">
      <dsp:nvSpPr>
        <dsp:cNvPr id="0" name=""/>
        <dsp:cNvSpPr/>
      </dsp:nvSpPr>
      <dsp:spPr>
        <a:xfrm>
          <a:off x="0" y="3780234"/>
          <a:ext cx="10799763" cy="1260078"/>
        </a:xfrm>
        <a:prstGeom prst="trapezoid">
          <a:avLst>
            <a:gd name="adj" fmla="val 107134"/>
          </a:avLst>
        </a:prstGeom>
        <a:solidFill>
          <a:schemeClr val="accent1">
            <a:shade val="80000"/>
            <a:hueOff val="0"/>
            <a:satOff val="-48584"/>
            <a:lumOff val="3631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s-ES" sz="2400" kern="1200">
              <a:latin typeface="+mj-lt"/>
            </a:rPr>
            <a:t>COHERENCIA PROYECTO - PUBLICACIONES</a:t>
          </a:r>
          <a:endParaRPr lang="es-ES" sz="2400" kern="1200" dirty="0">
            <a:latin typeface="+mj-lt"/>
          </a:endParaRPr>
        </a:p>
      </dsp:txBody>
      <dsp:txXfrm>
        <a:off x="1889958" y="3780234"/>
        <a:ext cx="7019845" cy="1260078"/>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sz="quarter" idx="1"/>
          </p:nvPr>
        </p:nvSpPr>
        <p:spPr>
          <a:xfrm>
            <a:off x="3814763" y="0"/>
            <a:ext cx="2919412" cy="495300"/>
          </a:xfrm>
          <a:prstGeom prst="rect">
            <a:avLst/>
          </a:prstGeom>
        </p:spPr>
        <p:txBody>
          <a:bodyPr vert="horz" lIns="91440" tIns="45720" rIns="91440" bIns="45720" rtlCol="0"/>
          <a:lstStyle>
            <a:lvl1pPr algn="r">
              <a:defRPr sz="1200"/>
            </a:lvl1pPr>
          </a:lstStyle>
          <a:p>
            <a:fld id="{C061F8DB-F214-442A-9377-7126CBECEC7F}" type="datetimeFigureOut">
              <a:rPr lang="es-ES" smtClean="0"/>
              <a:t>17/10/2023</a:t>
            </a:fld>
            <a:endParaRPr lang="es-ES"/>
          </a:p>
        </p:txBody>
      </p:sp>
      <p:sp>
        <p:nvSpPr>
          <p:cNvPr id="4" name="Marcador de pie de página 3"/>
          <p:cNvSpPr>
            <a:spLocks noGrp="1"/>
          </p:cNvSpPr>
          <p:nvPr>
            <p:ph type="ftr" sz="quarter" idx="2"/>
          </p:nvPr>
        </p:nvSpPr>
        <p:spPr>
          <a:xfrm>
            <a:off x="0" y="9371013"/>
            <a:ext cx="2919413" cy="495300"/>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p:cNvSpPr>
            <a:spLocks noGrp="1"/>
          </p:cNvSpPr>
          <p:nvPr>
            <p:ph type="sldNum" sz="quarter" idx="3"/>
          </p:nvPr>
        </p:nvSpPr>
        <p:spPr>
          <a:xfrm>
            <a:off x="3814763" y="9371013"/>
            <a:ext cx="2919412" cy="495300"/>
          </a:xfrm>
          <a:prstGeom prst="rect">
            <a:avLst/>
          </a:prstGeom>
        </p:spPr>
        <p:txBody>
          <a:bodyPr vert="horz" lIns="91440" tIns="45720" rIns="91440" bIns="45720" rtlCol="0" anchor="b"/>
          <a:lstStyle>
            <a:lvl1pPr algn="r">
              <a:defRPr sz="1200"/>
            </a:lvl1pPr>
          </a:lstStyle>
          <a:p>
            <a:fld id="{D6C0E0EA-2FB5-4FEE-BFE4-80F71EABCFD4}" type="slidenum">
              <a:rPr lang="es-ES" smtClean="0"/>
              <a:t>‹Nº›</a:t>
            </a:fld>
            <a:endParaRPr lang="es-ES"/>
          </a:p>
        </p:txBody>
      </p:sp>
    </p:spTree>
    <p:extLst>
      <p:ext uri="{BB962C8B-B14F-4D97-AF65-F5344CB8AC3E}">
        <p14:creationId xmlns:p14="http://schemas.microsoft.com/office/powerpoint/2010/main" val="30507935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14763" y="0"/>
            <a:ext cx="2919412" cy="495300"/>
          </a:xfrm>
          <a:prstGeom prst="rect">
            <a:avLst/>
          </a:prstGeom>
        </p:spPr>
        <p:txBody>
          <a:bodyPr vert="horz" lIns="91440" tIns="45720" rIns="91440" bIns="45720" rtlCol="0"/>
          <a:lstStyle>
            <a:lvl1pPr algn="r">
              <a:defRPr sz="1200"/>
            </a:lvl1pPr>
          </a:lstStyle>
          <a:p>
            <a:fld id="{AE062F9B-8D58-4DBD-BF91-CA61E7820A50}" type="datetimeFigureOut">
              <a:rPr lang="es-ES" smtClean="0"/>
              <a:t>17/10/2023</a:t>
            </a:fld>
            <a:endParaRPr lang="es-ES"/>
          </a:p>
        </p:txBody>
      </p:sp>
      <p:sp>
        <p:nvSpPr>
          <p:cNvPr id="4" name="Marcador de imagen de diapositiva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73100" y="4748213"/>
            <a:ext cx="5389563" cy="3884612"/>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9371013"/>
            <a:ext cx="2919413" cy="495300"/>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14763" y="9371013"/>
            <a:ext cx="2919412" cy="495300"/>
          </a:xfrm>
          <a:prstGeom prst="rect">
            <a:avLst/>
          </a:prstGeom>
        </p:spPr>
        <p:txBody>
          <a:bodyPr vert="horz" lIns="91440" tIns="45720" rIns="91440" bIns="45720" rtlCol="0" anchor="b"/>
          <a:lstStyle>
            <a:lvl1pPr algn="r">
              <a:defRPr sz="1200"/>
            </a:lvl1pPr>
          </a:lstStyle>
          <a:p>
            <a:fld id="{3638ED57-39F7-4B06-88D6-A45231C5BD14}" type="slidenum">
              <a:rPr lang="es-ES" smtClean="0"/>
              <a:t>‹Nº›</a:t>
            </a:fld>
            <a:endParaRPr lang="es-ES"/>
          </a:p>
        </p:txBody>
      </p:sp>
    </p:spTree>
    <p:extLst>
      <p:ext uri="{BB962C8B-B14F-4D97-AF65-F5344CB8AC3E}">
        <p14:creationId xmlns:p14="http://schemas.microsoft.com/office/powerpoint/2010/main" val="1091888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jpe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Diapositiva de título">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srcRect/>
          <a:stretch>
            <a:fillRect/>
          </a:stretch>
        </p:blipFill>
        <p:spPr bwMode="auto">
          <a:xfrm>
            <a:off x="0" y="0"/>
            <a:ext cx="12192000" cy="6858000"/>
          </a:xfrm>
          <a:prstGeom prst="rect">
            <a:avLst/>
          </a:prstGeom>
          <a:noFill/>
          <a:ln w="9525">
            <a:noFill/>
            <a:miter lim="800000"/>
            <a:headEnd/>
            <a:tailEnd/>
          </a:ln>
        </p:spPr>
      </p:pic>
      <p:sp>
        <p:nvSpPr>
          <p:cNvPr id="4" name="Rectangle 3"/>
          <p:cNvSpPr>
            <a:spLocks noChangeArrowheads="1"/>
          </p:cNvSpPr>
          <p:nvPr userDrawn="1"/>
        </p:nvSpPr>
        <p:spPr bwMode="auto">
          <a:xfrm>
            <a:off x="2620737" y="0"/>
            <a:ext cx="9571264" cy="2852738"/>
          </a:xfrm>
          <a:prstGeom prst="rect">
            <a:avLst/>
          </a:prstGeom>
          <a:solidFill>
            <a:schemeClr val="bg1"/>
          </a:solidFill>
          <a:ln w="9525">
            <a:noFill/>
            <a:miter lim="800000"/>
            <a:headEnd/>
            <a:tailEnd/>
          </a:ln>
        </p:spPr>
        <p:txBody>
          <a:bodyPr wrap="none" anchor="ctr"/>
          <a:lstStyle/>
          <a:p>
            <a:endParaRPr lang="es-ES" sz="1800"/>
          </a:p>
        </p:txBody>
      </p:sp>
      <p:pic>
        <p:nvPicPr>
          <p:cNvPr id="6" name="Picture 6" descr="logoFundLaPaz"/>
          <p:cNvPicPr>
            <a:picLocks noChangeAspect="1" noChangeArrowheads="1"/>
          </p:cNvPicPr>
          <p:nvPr/>
        </p:nvPicPr>
        <p:blipFill>
          <a:blip r:embed="rId3" cstate="print"/>
          <a:srcRect/>
          <a:stretch>
            <a:fillRect/>
          </a:stretch>
        </p:blipFill>
        <p:spPr bwMode="auto">
          <a:xfrm>
            <a:off x="4026533" y="5524172"/>
            <a:ext cx="4522976" cy="840188"/>
          </a:xfrm>
          <a:prstGeom prst="rect">
            <a:avLst/>
          </a:prstGeom>
          <a:noFill/>
          <a:ln w="9525">
            <a:noFill/>
            <a:miter lim="800000"/>
            <a:headEnd/>
            <a:tailEnd/>
          </a:ln>
        </p:spPr>
      </p:pic>
      <p:pic>
        <p:nvPicPr>
          <p:cNvPr id="2" name="Picture 3" descr="LogoAlt72RGB"/>
          <p:cNvPicPr>
            <a:picLocks noChangeAspect="1" noChangeArrowheads="1"/>
          </p:cNvPicPr>
          <p:nvPr/>
        </p:nvPicPr>
        <p:blipFill rotWithShape="1">
          <a:blip r:embed="rId4" cstate="print"/>
          <a:srcRect l="2844" t="5541" r="2835"/>
          <a:stretch/>
        </p:blipFill>
        <p:spPr bwMode="auto">
          <a:xfrm>
            <a:off x="527384" y="5363188"/>
            <a:ext cx="2976329" cy="1162156"/>
          </a:xfrm>
          <a:prstGeom prst="rect">
            <a:avLst/>
          </a:prstGeom>
          <a:noFill/>
          <a:ln w="9525">
            <a:noFill/>
            <a:miter lim="800000"/>
            <a:headEnd/>
            <a:tailEnd/>
          </a:ln>
        </p:spPr>
      </p:pic>
      <p:sp>
        <p:nvSpPr>
          <p:cNvPr id="7" name="Título 6"/>
          <p:cNvSpPr>
            <a:spLocks noGrp="1"/>
          </p:cNvSpPr>
          <p:nvPr>
            <p:ph type="ctrTitle"/>
          </p:nvPr>
        </p:nvSpPr>
        <p:spPr>
          <a:xfrm>
            <a:off x="2367491" y="1755322"/>
            <a:ext cx="9824509" cy="1295836"/>
          </a:xfrm>
          <a:prstGeom prst="rect">
            <a:avLst/>
          </a:prstGeom>
        </p:spPr>
        <p:txBody>
          <a:bodyPr anchor="b"/>
          <a:lstStyle>
            <a:lvl1pPr algn="ctr">
              <a:defRPr lang="es-ES" sz="4000" b="1" dirty="0">
                <a:solidFill>
                  <a:srgbClr val="C00000"/>
                </a:solidFill>
                <a:latin typeface="+mj-lt"/>
                <a:ea typeface="+mj-ea"/>
                <a:cs typeface="+mj-cs"/>
              </a:defRPr>
            </a:lvl1pPr>
          </a:lstStyle>
          <a:p>
            <a:r>
              <a:rPr lang="es-ES" dirty="0"/>
              <a:t>Haga clic para modificar el estilo de título del patrón</a:t>
            </a:r>
          </a:p>
        </p:txBody>
      </p:sp>
      <p:sp>
        <p:nvSpPr>
          <p:cNvPr id="8" name="AutoShape 2" descr="CanalBiblos: blog de la Biblioteca de la Universidad Autónoma de Madrid:  Nuevo logotipo"/>
          <p:cNvSpPr>
            <a:spLocks noChangeAspect="1" noChangeArrowheads="1"/>
          </p:cNvSpPr>
          <p:nvPr/>
        </p:nvSpPr>
        <p:spPr bwMode="auto">
          <a:xfrm>
            <a:off x="207433" y="-144463"/>
            <a:ext cx="4064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sz="1800"/>
          </a:p>
        </p:txBody>
      </p:sp>
      <p:pic>
        <p:nvPicPr>
          <p:cNvPr id="9" name="Imagen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72331" y="5443011"/>
            <a:ext cx="2501908" cy="1002513"/>
          </a:xfrm>
          <a:prstGeom prst="rect">
            <a:avLst/>
          </a:prstGeom>
        </p:spPr>
      </p:pic>
    </p:spTree>
    <p:extLst>
      <p:ext uri="{BB962C8B-B14F-4D97-AF65-F5344CB8AC3E}">
        <p14:creationId xmlns:p14="http://schemas.microsoft.com/office/powerpoint/2010/main" val="4006160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a:prstGeom prst="rect">
            <a:avLst/>
          </a:prstGeo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2389717" y="816429"/>
            <a:ext cx="7315200" cy="39111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extLst>
      <p:ext uri="{BB962C8B-B14F-4D97-AF65-F5344CB8AC3E}">
        <p14:creationId xmlns:p14="http://schemas.microsoft.com/office/powerpoint/2010/main" val="24797595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ítulo y texto vertical">
    <p:spTree>
      <p:nvGrpSpPr>
        <p:cNvPr id="1" name=""/>
        <p:cNvGrpSpPr/>
        <p:nvPr/>
      </p:nvGrpSpPr>
      <p:grpSpPr>
        <a:xfrm>
          <a:off x="0" y="0"/>
          <a:ext cx="0" cy="0"/>
          <a:chOff x="0" y="0"/>
          <a:chExt cx="0" cy="0"/>
        </a:xfrm>
      </p:grpSpPr>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1 Título"/>
          <p:cNvSpPr>
            <a:spLocks noGrp="1"/>
          </p:cNvSpPr>
          <p:nvPr>
            <p:ph type="title"/>
          </p:nvPr>
        </p:nvSpPr>
        <p:spPr>
          <a:xfrm>
            <a:off x="604157" y="274638"/>
            <a:ext cx="11175093" cy="427491"/>
          </a:xfrm>
          <a:prstGeom prst="rect">
            <a:avLst/>
          </a:prstGeom>
        </p:spPr>
        <p:txBody>
          <a:bodyPr/>
          <a:lstStyle>
            <a:lvl1pPr>
              <a:defRPr/>
            </a:lvl1pPr>
          </a:lstStyle>
          <a:p>
            <a:r>
              <a:rPr lang="es-ES" dirty="0"/>
              <a:t>Haga clic para modificar el estilo de título del patrón</a:t>
            </a:r>
          </a:p>
        </p:txBody>
      </p:sp>
    </p:spTree>
    <p:extLst>
      <p:ext uri="{BB962C8B-B14F-4D97-AF65-F5344CB8AC3E}">
        <p14:creationId xmlns:p14="http://schemas.microsoft.com/office/powerpoint/2010/main" val="8490595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9025467" y="334964"/>
            <a:ext cx="2768600" cy="5829072"/>
          </a:xfrm>
          <a:prstGeom prst="rect">
            <a:avLst/>
          </a:prstGeo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717551" y="334964"/>
            <a:ext cx="8104716" cy="5829072"/>
          </a:xfrm>
        </p:spPr>
        <p:txBody>
          <a:bodyPr vert="eaVert"/>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Tree>
    <p:extLst>
      <p:ext uri="{BB962C8B-B14F-4D97-AF65-F5344CB8AC3E}">
        <p14:creationId xmlns:p14="http://schemas.microsoft.com/office/powerpoint/2010/main" val="2904469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Diapositiva de título">
    <p:spTree>
      <p:nvGrpSpPr>
        <p:cNvPr id="1" name=""/>
        <p:cNvGrpSpPr/>
        <p:nvPr/>
      </p:nvGrpSpPr>
      <p:grpSpPr>
        <a:xfrm>
          <a:off x="0" y="0"/>
          <a:ext cx="0" cy="0"/>
          <a:chOff x="0" y="0"/>
          <a:chExt cx="0" cy="0"/>
        </a:xfrm>
      </p:grpSpPr>
      <p:pic>
        <p:nvPicPr>
          <p:cNvPr id="10" name="Imagen 9" descr="Diagrama&#10;&#10;Descripción generada automáticamente">
            <a:extLst>
              <a:ext uri="{FF2B5EF4-FFF2-40B4-BE49-F238E27FC236}">
                <a16:creationId xmlns:a16="http://schemas.microsoft.com/office/drawing/2014/main" id="{76BA2ADC-A467-254B-B698-7497F51B4896}"/>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478399" y="1643426"/>
            <a:ext cx="5070475" cy="2974340"/>
          </a:xfrm>
          <a:prstGeom prst="rect">
            <a:avLst/>
          </a:prstGeom>
          <a:effectLst>
            <a:reflection blurRad="6350" stA="50000" endA="300" endPos="55000" dir="5400000" sy="-100000" algn="bl" rotWithShape="0"/>
          </a:effectLst>
        </p:spPr>
      </p:pic>
      <p:sp>
        <p:nvSpPr>
          <p:cNvPr id="7" name="Título 6"/>
          <p:cNvSpPr>
            <a:spLocks noGrp="1"/>
          </p:cNvSpPr>
          <p:nvPr>
            <p:ph type="ctrTitle"/>
          </p:nvPr>
        </p:nvSpPr>
        <p:spPr>
          <a:xfrm>
            <a:off x="1183746" y="261257"/>
            <a:ext cx="9824509" cy="1113037"/>
          </a:xfrm>
          <a:prstGeom prst="rect">
            <a:avLst/>
          </a:prstGeom>
        </p:spPr>
        <p:txBody>
          <a:bodyPr anchor="b"/>
          <a:lstStyle>
            <a:lvl1pPr algn="ctr">
              <a:defRPr lang="es-ES" sz="3600" b="1" dirty="0">
                <a:solidFill>
                  <a:srgbClr val="C00000"/>
                </a:solidFill>
                <a:latin typeface="+mj-lt"/>
                <a:ea typeface="+mj-ea"/>
                <a:cs typeface="+mj-cs"/>
              </a:defRPr>
            </a:lvl1pPr>
          </a:lstStyle>
          <a:p>
            <a:r>
              <a:rPr lang="es-ES" dirty="0"/>
              <a:t>Haga clic para modificar el estilo de título del patrón</a:t>
            </a:r>
          </a:p>
        </p:txBody>
      </p:sp>
      <p:sp>
        <p:nvSpPr>
          <p:cNvPr id="8" name="AutoShape 2" descr="CanalBiblos: blog de la Biblioteca de la Universidad Autónoma de Madrid:  Nuevo logotipo"/>
          <p:cNvSpPr>
            <a:spLocks noChangeAspect="1" noChangeArrowheads="1"/>
          </p:cNvSpPr>
          <p:nvPr/>
        </p:nvSpPr>
        <p:spPr bwMode="auto">
          <a:xfrm>
            <a:off x="207433" y="-144463"/>
            <a:ext cx="4064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sz="1800"/>
          </a:p>
        </p:txBody>
      </p:sp>
      <p:pic>
        <p:nvPicPr>
          <p:cNvPr id="11" name="Imagen 10" descr="http://hlpvintraweb/portals/0/Images2021/cabecera-nuevo-hospital.jp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173108" y="1638784"/>
            <a:ext cx="5389033" cy="3328458"/>
          </a:xfrm>
          <a:prstGeom prst="rect">
            <a:avLst/>
          </a:prstGeom>
          <a:noFill/>
          <a:ln>
            <a:noFill/>
          </a:ln>
        </p:spPr>
      </p:pic>
      <p:pic>
        <p:nvPicPr>
          <p:cNvPr id="12" name="Picture 9" descr="LOGO IDIPAZ_PRESENTACIÓN"/>
          <p:cNvPicPr>
            <a:picLocks noChangeAspect="1" noChangeArrowheads="1"/>
          </p:cNvPicPr>
          <p:nvPr userDrawn="1"/>
        </p:nvPicPr>
        <p:blipFill>
          <a:blip r:embed="rId4" cstate="print"/>
          <a:srcRect/>
          <a:stretch>
            <a:fillRect/>
          </a:stretch>
        </p:blipFill>
        <p:spPr bwMode="auto">
          <a:xfrm>
            <a:off x="5327652" y="6272213"/>
            <a:ext cx="1390649" cy="342900"/>
          </a:xfrm>
          <a:prstGeom prst="rect">
            <a:avLst/>
          </a:prstGeom>
          <a:noFill/>
          <a:ln w="9525">
            <a:noFill/>
            <a:miter lim="800000"/>
            <a:headEnd/>
            <a:tailEnd/>
          </a:ln>
        </p:spPr>
      </p:pic>
    </p:spTree>
    <p:extLst>
      <p:ext uri="{BB962C8B-B14F-4D97-AF65-F5344CB8AC3E}">
        <p14:creationId xmlns:p14="http://schemas.microsoft.com/office/powerpoint/2010/main" val="3110242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Diapositiva de título">
    <p:spTree>
      <p:nvGrpSpPr>
        <p:cNvPr id="1" name=""/>
        <p:cNvGrpSpPr/>
        <p:nvPr/>
      </p:nvGrpSpPr>
      <p:grpSpPr>
        <a:xfrm>
          <a:off x="0" y="0"/>
          <a:ext cx="0" cy="0"/>
          <a:chOff x="0" y="0"/>
          <a:chExt cx="0" cy="0"/>
        </a:xfrm>
      </p:grpSpPr>
      <p:sp>
        <p:nvSpPr>
          <p:cNvPr id="8" name="AutoShape 2" descr="CanalBiblos: blog de la Biblioteca de la Universidad Autónoma de Madrid:  Nuevo logotipo"/>
          <p:cNvSpPr>
            <a:spLocks noChangeAspect="1" noChangeArrowheads="1"/>
          </p:cNvSpPr>
          <p:nvPr/>
        </p:nvSpPr>
        <p:spPr bwMode="auto">
          <a:xfrm>
            <a:off x="207433" y="-144463"/>
            <a:ext cx="4064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sz="1800"/>
          </a:p>
        </p:txBody>
      </p:sp>
      <p:pic>
        <p:nvPicPr>
          <p:cNvPr id="11" name="Imagen 10"/>
          <p:cNvPicPr>
            <a:picLocks noChangeAspect="1"/>
          </p:cNvPicPr>
          <p:nvPr userDrawn="1"/>
        </p:nvPicPr>
        <p:blipFill>
          <a:blip r:embed="rId2"/>
          <a:stretch>
            <a:fillRect/>
          </a:stretch>
        </p:blipFill>
        <p:spPr>
          <a:xfrm>
            <a:off x="0" y="0"/>
            <a:ext cx="7535636" cy="6853485"/>
          </a:xfrm>
          <a:prstGeom prst="rect">
            <a:avLst/>
          </a:prstGeom>
        </p:spPr>
      </p:pic>
      <p:sp>
        <p:nvSpPr>
          <p:cNvPr id="16" name="Título 6"/>
          <p:cNvSpPr>
            <a:spLocks noGrp="1"/>
          </p:cNvSpPr>
          <p:nvPr>
            <p:ph type="ctrTitle"/>
          </p:nvPr>
        </p:nvSpPr>
        <p:spPr>
          <a:xfrm>
            <a:off x="7682592" y="1322614"/>
            <a:ext cx="3880834" cy="2219590"/>
          </a:xfrm>
        </p:spPr>
        <p:txBody>
          <a:bodyPr anchor="b"/>
          <a:lstStyle>
            <a:lvl1pPr algn="ctr">
              <a:defRPr lang="es-ES" sz="3600" b="1" dirty="0">
                <a:solidFill>
                  <a:srgbClr val="C00000"/>
                </a:solidFill>
                <a:latin typeface="+mj-lt"/>
                <a:ea typeface="+mj-ea"/>
                <a:cs typeface="+mj-cs"/>
              </a:defRPr>
            </a:lvl1pPr>
          </a:lstStyle>
          <a:p>
            <a:r>
              <a:rPr lang="es-ES" dirty="0"/>
              <a:t>Haga clic para modificar el estilo de título del patrón</a:t>
            </a:r>
          </a:p>
        </p:txBody>
      </p:sp>
      <p:sp>
        <p:nvSpPr>
          <p:cNvPr id="20" name="Marcador de texto 19"/>
          <p:cNvSpPr>
            <a:spLocks noGrp="1"/>
          </p:cNvSpPr>
          <p:nvPr>
            <p:ph type="body" sz="quarter" idx="11"/>
          </p:nvPr>
        </p:nvSpPr>
        <p:spPr>
          <a:xfrm>
            <a:off x="6972299" y="5551942"/>
            <a:ext cx="4591127" cy="661079"/>
          </a:xfrm>
        </p:spPr>
        <p:txBody>
          <a:bodyPr/>
          <a:lstStyle>
            <a:lvl1pPr marL="0" indent="0" algn="r">
              <a:lnSpc>
                <a:spcPct val="100000"/>
              </a:lnSpc>
              <a:spcBef>
                <a:spcPts val="0"/>
              </a:spcBef>
              <a:buNone/>
              <a:defRPr sz="1800">
                <a:latin typeface="+mj-lt"/>
              </a:defRPr>
            </a:lvl1pPr>
          </a:lstStyle>
          <a:p>
            <a:pPr lvl="0"/>
            <a:endParaRPr lang="es-ES" dirty="0"/>
          </a:p>
        </p:txBody>
      </p:sp>
    </p:spTree>
    <p:extLst>
      <p:ext uri="{BB962C8B-B14F-4D97-AF65-F5344CB8AC3E}">
        <p14:creationId xmlns:p14="http://schemas.microsoft.com/office/powerpoint/2010/main" val="155624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a:xfrm>
            <a:off x="730251" y="1053193"/>
            <a:ext cx="10800000" cy="5040000"/>
          </a:xfrm>
        </p:spPr>
        <p:txBody>
          <a:bodyPr/>
          <a:lstStyle>
            <a:lvl1pPr marL="342900" indent="-342900">
              <a:buClr>
                <a:schemeClr val="accent1"/>
              </a:buClr>
              <a:buFont typeface="Wingdings" panose="05000000000000000000" pitchFamily="2" charset="2"/>
              <a:buChar char="§"/>
              <a:defRPr sz="2000"/>
            </a:lvl1pPr>
            <a:lvl2pPr marL="361950" indent="-196850">
              <a:buClr>
                <a:srgbClr val="DF0000"/>
              </a:buClr>
              <a:buSzPct val="90000"/>
              <a:buFont typeface="Courier New" panose="02070309020205020404" pitchFamily="49" charset="0"/>
              <a:buChar char="o"/>
              <a:defRPr sz="1800"/>
            </a:lvl2pPr>
            <a:lvl3pPr marL="558800" indent="-195263">
              <a:buFont typeface="Arial" panose="020B0604020202020204" pitchFamily="34" charset="0"/>
              <a:buChar char="•"/>
              <a:defRPr sz="1600"/>
            </a:lvl3pPr>
            <a:lvl4pPr>
              <a:buClr>
                <a:schemeClr val="accent2"/>
              </a:buClr>
              <a:defRPr sz="1400"/>
            </a:lvl4pPr>
            <a:lvl5pPr>
              <a:buClr>
                <a:schemeClr val="accent2"/>
              </a:buClr>
              <a:defRPr sz="1400"/>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5" name="1 Título"/>
          <p:cNvSpPr>
            <a:spLocks noGrp="1"/>
          </p:cNvSpPr>
          <p:nvPr>
            <p:ph type="title"/>
          </p:nvPr>
        </p:nvSpPr>
        <p:spPr>
          <a:xfrm>
            <a:off x="604157" y="274638"/>
            <a:ext cx="11175093" cy="427491"/>
          </a:xfrm>
          <a:prstGeom prst="rect">
            <a:avLst/>
          </a:prstGeom>
        </p:spPr>
        <p:txBody>
          <a:bodyPr/>
          <a:lstStyle>
            <a:lvl1pPr>
              <a:defRPr/>
            </a:lvl1pPr>
          </a:lstStyle>
          <a:p>
            <a:r>
              <a:rPr lang="es-ES" dirty="0"/>
              <a:t>Haga clic para modificar el estilo de título del patrón</a:t>
            </a:r>
          </a:p>
        </p:txBody>
      </p:sp>
    </p:spTree>
    <p:extLst>
      <p:ext uri="{BB962C8B-B14F-4D97-AF65-F5344CB8AC3E}">
        <p14:creationId xmlns:p14="http://schemas.microsoft.com/office/powerpoint/2010/main" val="1037775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857250" y="4406901"/>
            <a:ext cx="10469034" cy="1362075"/>
          </a:xfrm>
          <a:prstGeom prst="rect">
            <a:avLst/>
          </a:prstGeom>
        </p:spPr>
        <p:txBody>
          <a:bodyPr/>
          <a:lstStyle>
            <a:lvl1pPr algn="r">
              <a:defRPr sz="4000" b="1" cap="all">
                <a:solidFill>
                  <a:schemeClr val="tx1"/>
                </a:solidFill>
              </a:defRPr>
            </a:lvl1pPr>
          </a:lstStyle>
          <a:p>
            <a:r>
              <a:rPr lang="es-ES" dirty="0"/>
              <a:t>Haga clic para modificar el estilo de título del patrón</a:t>
            </a:r>
          </a:p>
        </p:txBody>
      </p:sp>
      <p:sp>
        <p:nvSpPr>
          <p:cNvPr id="3" name="2 Marcador de texto"/>
          <p:cNvSpPr>
            <a:spLocks noGrp="1"/>
          </p:cNvSpPr>
          <p:nvPr>
            <p:ph type="body" idx="1"/>
          </p:nvPr>
        </p:nvSpPr>
        <p:spPr>
          <a:xfrm>
            <a:off x="857250" y="2906713"/>
            <a:ext cx="10469034" cy="1500187"/>
          </a:xfrm>
        </p:spPr>
        <p:txBody>
          <a:bodyPr anchor="b"/>
          <a:lstStyle>
            <a:lvl1pPr marL="0" indent="0" algn="r">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dirty="0"/>
              <a:t>Haga clic para modificar el estilo de texto del patrón</a:t>
            </a:r>
          </a:p>
        </p:txBody>
      </p:sp>
    </p:spTree>
    <p:extLst>
      <p:ext uri="{BB962C8B-B14F-4D97-AF65-F5344CB8AC3E}">
        <p14:creationId xmlns:p14="http://schemas.microsoft.com/office/powerpoint/2010/main" val="1898674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5" name="3 Marcador de contenido"/>
          <p:cNvSpPr>
            <a:spLocks noGrp="1"/>
          </p:cNvSpPr>
          <p:nvPr>
            <p:ph sz="half" idx="10"/>
          </p:nvPr>
        </p:nvSpPr>
        <p:spPr>
          <a:xfrm>
            <a:off x="604157" y="1110471"/>
            <a:ext cx="5400000" cy="5040000"/>
          </a:xfrm>
        </p:spPr>
        <p:txBody>
          <a:bodyPr/>
          <a:lstStyle>
            <a:lvl1pPr marL="342900" indent="-342900">
              <a:buClr>
                <a:schemeClr val="accent1"/>
              </a:buClr>
              <a:buFont typeface="Wingdings" panose="05000000000000000000" pitchFamily="2" charset="2"/>
              <a:buChar char="§"/>
              <a:defRPr sz="2000"/>
            </a:lvl1pPr>
            <a:lvl2pPr marL="361950" indent="-196850">
              <a:buSzPct val="90000"/>
              <a:buFont typeface="Courier New" panose="02070309020205020404" pitchFamily="49" charset="0"/>
              <a:buChar char="o"/>
              <a:defRPr sz="1800"/>
            </a:lvl2pPr>
            <a:lvl3pPr marL="558800" indent="-195263">
              <a:buFont typeface="Arial" panose="020B0604020202020204" pitchFamily="34" charset="0"/>
              <a:buChar char="•"/>
              <a:defRPr sz="1600"/>
            </a:lvl3pPr>
            <a:lvl4pPr>
              <a:buClr>
                <a:schemeClr val="accent2"/>
              </a:buClr>
              <a:defRPr sz="1400"/>
            </a:lvl4pPr>
            <a:lvl5pPr>
              <a:buClr>
                <a:schemeClr val="accent2"/>
              </a:buClr>
              <a:defRPr sz="1400"/>
            </a:lvl5pPr>
            <a:lvl6pPr>
              <a:defRPr sz="1600"/>
            </a:lvl6pPr>
            <a:lvl7pPr>
              <a:defRPr sz="1600"/>
            </a:lvl7pPr>
            <a:lvl8pPr>
              <a:defRPr sz="1600"/>
            </a:lvl8pPr>
            <a:lvl9pPr>
              <a:defRPr sz="1600"/>
            </a:lvl9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6" name="3 Marcador de contenido"/>
          <p:cNvSpPr>
            <a:spLocks noGrp="1"/>
          </p:cNvSpPr>
          <p:nvPr>
            <p:ph sz="half" idx="2"/>
          </p:nvPr>
        </p:nvSpPr>
        <p:spPr>
          <a:xfrm>
            <a:off x="6379249" y="1115871"/>
            <a:ext cx="5400000" cy="5040000"/>
          </a:xfrm>
        </p:spPr>
        <p:txBody>
          <a:bodyPr/>
          <a:lstStyle>
            <a:lvl1pPr marL="342900" indent="-342900">
              <a:buClr>
                <a:schemeClr val="accent1"/>
              </a:buClr>
              <a:buFont typeface="Wingdings" panose="05000000000000000000" pitchFamily="2" charset="2"/>
              <a:buChar char="§"/>
              <a:defRPr sz="2000"/>
            </a:lvl1pPr>
            <a:lvl2pPr marL="361950" indent="-196850">
              <a:buSzPct val="90000"/>
              <a:buFont typeface="Courier New" panose="02070309020205020404" pitchFamily="49" charset="0"/>
              <a:buChar char="o"/>
              <a:defRPr sz="1800"/>
            </a:lvl2pPr>
            <a:lvl3pPr marL="558800" indent="-195263">
              <a:buFont typeface="Arial" panose="020B0604020202020204" pitchFamily="34" charset="0"/>
              <a:buChar char="•"/>
              <a:defRPr sz="1600"/>
            </a:lvl3pPr>
            <a:lvl4pPr>
              <a:buClr>
                <a:schemeClr val="accent2"/>
              </a:buClr>
              <a:defRPr sz="1400"/>
            </a:lvl4pPr>
            <a:lvl5pPr>
              <a:buClr>
                <a:schemeClr val="accent2"/>
              </a:buClr>
              <a:defRPr sz="1400"/>
            </a:lvl5pPr>
            <a:lvl6pPr>
              <a:defRPr sz="1600"/>
            </a:lvl6pPr>
            <a:lvl7pPr>
              <a:defRPr sz="1600"/>
            </a:lvl7pPr>
            <a:lvl8pPr>
              <a:defRPr sz="1600"/>
            </a:lvl8pPr>
            <a:lvl9pPr>
              <a:defRPr sz="1600"/>
            </a:lvl9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7" name="1 Título"/>
          <p:cNvSpPr>
            <a:spLocks noGrp="1"/>
          </p:cNvSpPr>
          <p:nvPr>
            <p:ph type="title"/>
          </p:nvPr>
        </p:nvSpPr>
        <p:spPr>
          <a:xfrm>
            <a:off x="604157" y="274638"/>
            <a:ext cx="11175093" cy="427491"/>
          </a:xfrm>
          <a:prstGeom prst="rect">
            <a:avLst/>
          </a:prstGeom>
        </p:spPr>
        <p:txBody>
          <a:bodyPr/>
          <a:lstStyle>
            <a:lvl1pPr>
              <a:defRPr/>
            </a:lvl1pPr>
          </a:lstStyle>
          <a:p>
            <a:r>
              <a:rPr lang="es-ES" dirty="0"/>
              <a:t>Haga clic para modificar el estilo de título del patrón</a:t>
            </a:r>
          </a:p>
        </p:txBody>
      </p:sp>
    </p:spTree>
    <p:extLst>
      <p:ext uri="{BB962C8B-B14F-4D97-AF65-F5344CB8AC3E}">
        <p14:creationId xmlns:p14="http://schemas.microsoft.com/office/powerpoint/2010/main" val="34885538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604157" y="1053193"/>
            <a:ext cx="5400000" cy="720000"/>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el estilo de texto del patrón</a:t>
            </a:r>
          </a:p>
        </p:txBody>
      </p:sp>
      <p:sp>
        <p:nvSpPr>
          <p:cNvPr id="4" name="3 Marcador de contenido"/>
          <p:cNvSpPr>
            <a:spLocks noGrp="1"/>
          </p:cNvSpPr>
          <p:nvPr>
            <p:ph sz="half" idx="2"/>
          </p:nvPr>
        </p:nvSpPr>
        <p:spPr>
          <a:xfrm>
            <a:off x="604157" y="1773193"/>
            <a:ext cx="5400000" cy="4320000"/>
          </a:xfrm>
        </p:spPr>
        <p:txBody>
          <a:bodyPr/>
          <a:lstStyle>
            <a:lvl1pPr marL="342900" indent="-342900">
              <a:buClr>
                <a:schemeClr val="accent1"/>
              </a:buClr>
              <a:buFont typeface="Wingdings" panose="05000000000000000000" pitchFamily="2" charset="2"/>
              <a:buChar char="§"/>
              <a:defRPr sz="2000"/>
            </a:lvl1pPr>
            <a:lvl2pPr marL="361950" indent="-196850">
              <a:buSzPct val="90000"/>
              <a:buFont typeface="Courier New" panose="02070309020205020404" pitchFamily="49" charset="0"/>
              <a:buChar char="o"/>
              <a:defRPr sz="1800"/>
            </a:lvl2pPr>
            <a:lvl3pPr marL="558800" indent="-195263">
              <a:buFont typeface="Arial" panose="020B0604020202020204" pitchFamily="34" charset="0"/>
              <a:buChar char="•"/>
              <a:defRPr sz="1600"/>
            </a:lvl3pPr>
            <a:lvl4pPr>
              <a:buClr>
                <a:schemeClr val="accent2"/>
              </a:buClr>
              <a:defRPr sz="1400"/>
            </a:lvl4pPr>
            <a:lvl5pPr>
              <a:buClr>
                <a:schemeClr val="accent2"/>
              </a:buClr>
              <a:defRPr sz="1400"/>
            </a:lvl5pPr>
            <a:lvl6pPr>
              <a:defRPr sz="1600"/>
            </a:lvl6pPr>
            <a:lvl7pPr>
              <a:defRPr sz="1600"/>
            </a:lvl7pPr>
            <a:lvl8pPr>
              <a:defRPr sz="1600"/>
            </a:lvl8pPr>
            <a:lvl9pPr>
              <a:defRPr sz="1600"/>
            </a:lvl9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10" name="2 Marcador de texto"/>
          <p:cNvSpPr>
            <a:spLocks noGrp="1"/>
          </p:cNvSpPr>
          <p:nvPr>
            <p:ph type="body" idx="10"/>
          </p:nvPr>
        </p:nvSpPr>
        <p:spPr>
          <a:xfrm>
            <a:off x="6379250" y="1053193"/>
            <a:ext cx="5400000" cy="720000"/>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el estilo de texto del patrón</a:t>
            </a:r>
          </a:p>
        </p:txBody>
      </p:sp>
      <p:sp>
        <p:nvSpPr>
          <p:cNvPr id="11" name="3 Marcador de contenido"/>
          <p:cNvSpPr>
            <a:spLocks noGrp="1"/>
          </p:cNvSpPr>
          <p:nvPr>
            <p:ph sz="half" idx="11"/>
          </p:nvPr>
        </p:nvSpPr>
        <p:spPr>
          <a:xfrm>
            <a:off x="6379250" y="1773193"/>
            <a:ext cx="5400000" cy="4320000"/>
          </a:xfrm>
        </p:spPr>
        <p:txBody>
          <a:bodyPr/>
          <a:lstStyle>
            <a:lvl1pPr marL="342900" indent="-342900">
              <a:buClr>
                <a:schemeClr val="accent1"/>
              </a:buClr>
              <a:buFont typeface="Wingdings" panose="05000000000000000000" pitchFamily="2" charset="2"/>
              <a:buChar char="§"/>
              <a:defRPr sz="2000"/>
            </a:lvl1pPr>
            <a:lvl2pPr marL="361950" indent="-196850">
              <a:buSzPct val="90000"/>
              <a:buFont typeface="Courier New" panose="02070309020205020404" pitchFamily="49" charset="0"/>
              <a:buChar char="o"/>
              <a:defRPr sz="1800"/>
            </a:lvl2pPr>
            <a:lvl3pPr marL="558800" indent="-195263">
              <a:buFont typeface="Arial" panose="020B0604020202020204" pitchFamily="34" charset="0"/>
              <a:buChar char="•"/>
              <a:defRPr sz="1600"/>
            </a:lvl3pPr>
            <a:lvl4pPr>
              <a:buClr>
                <a:schemeClr val="accent2"/>
              </a:buClr>
              <a:defRPr sz="1400"/>
            </a:lvl4pPr>
            <a:lvl5pPr>
              <a:buClr>
                <a:schemeClr val="accent2"/>
              </a:buClr>
              <a:defRPr sz="1400"/>
            </a:lvl5pPr>
            <a:lvl6pPr>
              <a:defRPr sz="1600"/>
            </a:lvl6pPr>
            <a:lvl7pPr>
              <a:defRPr sz="1600"/>
            </a:lvl7pPr>
            <a:lvl8pPr>
              <a:defRPr sz="1600"/>
            </a:lvl8pPr>
            <a:lvl9pPr>
              <a:defRPr sz="1600"/>
            </a:lvl9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12" name="1 Título"/>
          <p:cNvSpPr>
            <a:spLocks noGrp="1"/>
          </p:cNvSpPr>
          <p:nvPr>
            <p:ph type="title"/>
          </p:nvPr>
        </p:nvSpPr>
        <p:spPr>
          <a:xfrm>
            <a:off x="604157" y="274638"/>
            <a:ext cx="11175093" cy="427491"/>
          </a:xfrm>
          <a:prstGeom prst="rect">
            <a:avLst/>
          </a:prstGeom>
        </p:spPr>
        <p:txBody>
          <a:bodyPr/>
          <a:lstStyle>
            <a:lvl1pPr>
              <a:defRPr/>
            </a:lvl1pPr>
          </a:lstStyle>
          <a:p>
            <a:r>
              <a:rPr lang="es-ES" dirty="0"/>
              <a:t>Haga clic para modificar el estilo de título del patrón</a:t>
            </a:r>
          </a:p>
        </p:txBody>
      </p:sp>
    </p:spTree>
    <p:extLst>
      <p:ext uri="{BB962C8B-B14F-4D97-AF65-F5344CB8AC3E}">
        <p14:creationId xmlns:p14="http://schemas.microsoft.com/office/powerpoint/2010/main" val="1593026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ólo el título">
    <p:spTree>
      <p:nvGrpSpPr>
        <p:cNvPr id="1" name=""/>
        <p:cNvGrpSpPr/>
        <p:nvPr/>
      </p:nvGrpSpPr>
      <p:grpSpPr>
        <a:xfrm>
          <a:off x="0" y="0"/>
          <a:ext cx="0" cy="0"/>
          <a:chOff x="0" y="0"/>
          <a:chExt cx="0" cy="0"/>
        </a:xfrm>
      </p:grpSpPr>
      <p:sp>
        <p:nvSpPr>
          <p:cNvPr id="4" name="1 Título"/>
          <p:cNvSpPr>
            <a:spLocks noGrp="1"/>
          </p:cNvSpPr>
          <p:nvPr>
            <p:ph type="title"/>
          </p:nvPr>
        </p:nvSpPr>
        <p:spPr>
          <a:xfrm>
            <a:off x="604157" y="274638"/>
            <a:ext cx="11175093" cy="427491"/>
          </a:xfrm>
          <a:prstGeom prst="rect">
            <a:avLst/>
          </a:prstGeom>
        </p:spPr>
        <p:txBody>
          <a:bodyPr/>
          <a:lstStyle>
            <a:lvl1pPr>
              <a:defRPr/>
            </a:lvl1pPr>
          </a:lstStyle>
          <a:p>
            <a:r>
              <a:rPr lang="es-ES" dirty="0"/>
              <a:t>Haga clic para modificar el estilo de título del patrón</a:t>
            </a:r>
          </a:p>
        </p:txBody>
      </p:sp>
    </p:spTree>
    <p:extLst>
      <p:ext uri="{BB962C8B-B14F-4D97-AF65-F5344CB8AC3E}">
        <p14:creationId xmlns:p14="http://schemas.microsoft.com/office/powerpoint/2010/main" val="3933601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1136" y="1086164"/>
            <a:ext cx="4011084" cy="720000"/>
          </a:xfrm>
          <a:prstGeom prst="rect">
            <a:avLst/>
          </a:prstGeom>
        </p:spPr>
        <p:txBody>
          <a:bodyPr anchor="b"/>
          <a:lstStyle>
            <a:lvl1pPr algn="l">
              <a:defRPr sz="2000" b="1"/>
            </a:lvl1pPr>
          </a:lstStyle>
          <a:p>
            <a:r>
              <a:rPr lang="es-ES" dirty="0"/>
              <a:t>Haga clic para modificar el estilo de título del patrón</a:t>
            </a:r>
          </a:p>
        </p:txBody>
      </p:sp>
      <p:sp>
        <p:nvSpPr>
          <p:cNvPr id="3" name="2 Marcador de contenido"/>
          <p:cNvSpPr>
            <a:spLocks noGrp="1"/>
          </p:cNvSpPr>
          <p:nvPr>
            <p:ph idx="1"/>
          </p:nvPr>
        </p:nvSpPr>
        <p:spPr>
          <a:xfrm>
            <a:off x="4913690" y="1086164"/>
            <a:ext cx="6815667" cy="5040000"/>
          </a:xfrm>
        </p:spPr>
        <p:txBody>
          <a:bodyPr/>
          <a:lstStyle>
            <a:lvl1pPr marL="342900" indent="-342900">
              <a:buClr>
                <a:schemeClr val="accent1"/>
              </a:buClr>
              <a:buFont typeface="Wingdings" panose="05000000000000000000" pitchFamily="2" charset="2"/>
              <a:buChar char="§"/>
              <a:defRPr sz="2000"/>
            </a:lvl1pPr>
            <a:lvl2pPr marL="361950" indent="-196850">
              <a:buSzPct val="90000"/>
              <a:buFont typeface="Courier New" panose="02070309020205020404" pitchFamily="49" charset="0"/>
              <a:buChar char="o"/>
              <a:defRPr sz="1800"/>
            </a:lvl2pPr>
            <a:lvl3pPr marL="558800" indent="-195263">
              <a:buFont typeface="Arial" panose="020B0604020202020204" pitchFamily="34" charset="0"/>
              <a:buChar char="•"/>
              <a:defRPr sz="1600"/>
            </a:lvl3pPr>
            <a:lvl4pPr>
              <a:buClr>
                <a:schemeClr val="accent2"/>
              </a:buClr>
              <a:defRPr sz="1400"/>
            </a:lvl4pPr>
            <a:lvl5pPr>
              <a:buClr>
                <a:schemeClr val="accent2"/>
              </a:buClr>
              <a:defRPr sz="1400"/>
            </a:lvl5pPr>
            <a:lvl6pPr>
              <a:defRPr sz="2000"/>
            </a:lvl6pPr>
            <a:lvl7pPr>
              <a:defRPr sz="2000"/>
            </a:lvl7pPr>
            <a:lvl8pPr>
              <a:defRPr sz="2000"/>
            </a:lvl8pPr>
            <a:lvl9pPr>
              <a:defRPr sz="2000"/>
            </a:lvl9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3 Marcador de texto"/>
          <p:cNvSpPr>
            <a:spLocks noGrp="1"/>
          </p:cNvSpPr>
          <p:nvPr>
            <p:ph type="body" sz="half" idx="2"/>
          </p:nvPr>
        </p:nvSpPr>
        <p:spPr>
          <a:xfrm>
            <a:off x="601136" y="1806164"/>
            <a:ext cx="4011084" cy="4320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dirty="0"/>
              <a:t>Haga clic para modificar el estilo de texto del patrón</a:t>
            </a:r>
          </a:p>
        </p:txBody>
      </p:sp>
    </p:spTree>
    <p:extLst>
      <p:ext uri="{BB962C8B-B14F-4D97-AF65-F5344CB8AC3E}">
        <p14:creationId xmlns:p14="http://schemas.microsoft.com/office/powerpoint/2010/main" val="520122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ltGray">
      <p:bgPr>
        <a:solidFill>
          <a:schemeClr val="bg1"/>
        </a:solidFill>
        <a:effectLst/>
      </p:bgPr>
    </p:bg>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10301817" y="6483351"/>
            <a:ext cx="1151467" cy="138499"/>
          </a:xfrm>
          <a:prstGeom prst="rect">
            <a:avLst/>
          </a:prstGeom>
          <a:noFill/>
          <a:ln w="9525">
            <a:noFill/>
            <a:miter lim="800000"/>
            <a:headEnd/>
            <a:tailEnd/>
          </a:ln>
          <a:effectLst/>
        </p:spPr>
        <p:txBody>
          <a:bodyPr lIns="0" tIns="0" rIns="0" bIns="0">
            <a:spAutoFit/>
          </a:bodyPr>
          <a:lstStyle/>
          <a:p>
            <a:pPr algn="r" eaLnBrk="0" hangingPunct="0">
              <a:defRPr/>
            </a:pPr>
            <a:r>
              <a:rPr lang="es-ES_tradnl" sz="900" b="1">
                <a:solidFill>
                  <a:srgbClr val="DF0000"/>
                </a:solidFill>
                <a:cs typeface="+mn-cs"/>
              </a:rPr>
              <a:t> </a:t>
            </a:r>
            <a:fld id="{881A2DD1-4E1C-4A76-85C3-8DDAE3519B53}" type="slidenum">
              <a:rPr lang="es-ES_tradnl" sz="900" b="1">
                <a:solidFill>
                  <a:srgbClr val="DF0000"/>
                </a:solidFill>
                <a:cs typeface="+mn-cs"/>
              </a:rPr>
              <a:pPr algn="r" eaLnBrk="0" hangingPunct="0">
                <a:defRPr/>
              </a:pPr>
              <a:t>‹Nº›</a:t>
            </a:fld>
            <a:endParaRPr lang="es-ES_tradnl" sz="900" b="1">
              <a:solidFill>
                <a:srgbClr val="DF0000"/>
              </a:solidFill>
              <a:cs typeface="+mn-cs"/>
            </a:endParaRPr>
          </a:p>
        </p:txBody>
      </p:sp>
      <p:sp>
        <p:nvSpPr>
          <p:cNvPr id="1027" name="Rectangle 3"/>
          <p:cNvSpPr>
            <a:spLocks noGrp="1" noChangeArrowheads="1"/>
          </p:cNvSpPr>
          <p:nvPr>
            <p:ph type="body" idx="1"/>
          </p:nvPr>
        </p:nvSpPr>
        <p:spPr bwMode="auto">
          <a:xfrm>
            <a:off x="693964" y="1122816"/>
            <a:ext cx="10767787" cy="4540255"/>
          </a:xfrm>
          <a:prstGeom prst="rect">
            <a:avLst/>
          </a:prstGeom>
          <a:noFill/>
          <a:ln w="12700">
            <a:noFill/>
            <a:miter lim="800000"/>
            <a:headEnd/>
            <a:tailEnd/>
          </a:ln>
        </p:spPr>
        <p:txBody>
          <a:bodyPr vert="horz" wrap="square" lIns="46800" tIns="43200" rIns="46800" bIns="43200" numCol="1" anchor="t" anchorCtr="0" compatLnSpc="1">
            <a:prstTxWarp prst="textNoShape">
              <a:avLst/>
            </a:prstTxWarp>
          </a:bodyPr>
          <a:lstStyle/>
          <a:p>
            <a:pPr lvl="1"/>
            <a:r>
              <a:rPr lang="es-ES_tradnl" altLang="en-US" dirty="0" err="1"/>
              <a:t>Click</a:t>
            </a:r>
            <a:r>
              <a:rPr lang="es-ES_tradnl" altLang="en-US" dirty="0"/>
              <a:t> to </a:t>
            </a:r>
            <a:r>
              <a:rPr lang="es-ES_tradnl" altLang="en-US" dirty="0" err="1"/>
              <a:t>edit</a:t>
            </a:r>
            <a:r>
              <a:rPr lang="es-ES_tradnl" altLang="en-US" dirty="0"/>
              <a:t> Master </a:t>
            </a:r>
            <a:r>
              <a:rPr lang="es-ES_tradnl" altLang="en-US" dirty="0" err="1"/>
              <a:t>text</a:t>
            </a:r>
            <a:r>
              <a:rPr lang="es-ES_tradnl" altLang="en-US" dirty="0"/>
              <a:t> </a:t>
            </a:r>
            <a:r>
              <a:rPr lang="es-ES_tradnl" altLang="en-US" dirty="0" err="1"/>
              <a:t>styles</a:t>
            </a:r>
            <a:endParaRPr lang="es-ES_tradnl" altLang="en-US" dirty="0"/>
          </a:p>
          <a:p>
            <a:pPr lvl="2"/>
            <a:r>
              <a:rPr lang="es-ES_tradnl" altLang="en-US" dirty="0" err="1"/>
              <a:t>Second</a:t>
            </a:r>
            <a:r>
              <a:rPr lang="es-ES_tradnl" altLang="en-US" dirty="0"/>
              <a:t> </a:t>
            </a:r>
            <a:r>
              <a:rPr lang="es-ES_tradnl" altLang="en-US" dirty="0" err="1"/>
              <a:t>level</a:t>
            </a:r>
            <a:endParaRPr lang="es-ES_tradnl" altLang="en-US" dirty="0"/>
          </a:p>
          <a:p>
            <a:pPr lvl="3"/>
            <a:r>
              <a:rPr lang="es-ES_tradnl" altLang="en-US" dirty="0" err="1"/>
              <a:t>Third</a:t>
            </a:r>
            <a:r>
              <a:rPr lang="es-ES_tradnl" altLang="en-US" dirty="0"/>
              <a:t> </a:t>
            </a:r>
            <a:r>
              <a:rPr lang="es-ES_tradnl" altLang="en-US" dirty="0" err="1"/>
              <a:t>level</a:t>
            </a:r>
            <a:endParaRPr lang="es-ES_tradnl" altLang="en-US" dirty="0"/>
          </a:p>
          <a:p>
            <a:pPr lvl="4"/>
            <a:r>
              <a:rPr lang="es-ES_tradnl" altLang="en-US" dirty="0" err="1"/>
              <a:t>Fourth</a:t>
            </a:r>
            <a:r>
              <a:rPr lang="es-ES_tradnl" altLang="en-US" dirty="0"/>
              <a:t> </a:t>
            </a:r>
            <a:r>
              <a:rPr lang="es-ES_tradnl" altLang="en-US" dirty="0" err="1"/>
              <a:t>level</a:t>
            </a:r>
            <a:endParaRPr lang="es-ES_tradnl" altLang="en-US" dirty="0"/>
          </a:p>
        </p:txBody>
      </p:sp>
      <p:sp>
        <p:nvSpPr>
          <p:cNvPr id="3077" name="Rectangle 5"/>
          <p:cNvSpPr>
            <a:spLocks noChangeArrowheads="1"/>
          </p:cNvSpPr>
          <p:nvPr/>
        </p:nvSpPr>
        <p:spPr bwMode="auto">
          <a:xfrm>
            <a:off x="0" y="1"/>
            <a:ext cx="12192000" cy="182563"/>
          </a:xfrm>
          <a:prstGeom prst="rect">
            <a:avLst/>
          </a:prstGeom>
          <a:solidFill>
            <a:srgbClr val="DF0000"/>
          </a:solidFill>
          <a:ln w="9525" algn="ctr">
            <a:noFill/>
            <a:miter lim="800000"/>
            <a:headEnd/>
            <a:tailEnd/>
          </a:ln>
          <a:effectLst/>
        </p:spPr>
        <p:txBody>
          <a:bodyPr wrap="none" anchor="ctr"/>
          <a:lstStyle/>
          <a:p>
            <a:pPr>
              <a:defRPr/>
            </a:pPr>
            <a:endParaRPr lang="es-ES" sz="1800">
              <a:cs typeface="+mn-cs"/>
            </a:endParaRPr>
          </a:p>
        </p:txBody>
      </p:sp>
      <p:sp>
        <p:nvSpPr>
          <p:cNvPr id="3079" name="Line 7"/>
          <p:cNvSpPr>
            <a:spLocks noChangeShapeType="1"/>
          </p:cNvSpPr>
          <p:nvPr/>
        </p:nvSpPr>
        <p:spPr bwMode="auto">
          <a:xfrm>
            <a:off x="281518" y="695325"/>
            <a:ext cx="11722100" cy="0"/>
          </a:xfrm>
          <a:prstGeom prst="line">
            <a:avLst/>
          </a:prstGeom>
          <a:noFill/>
          <a:ln w="28575">
            <a:solidFill>
              <a:srgbClr val="969696"/>
            </a:solidFill>
            <a:round/>
            <a:headEnd/>
            <a:tailEnd/>
          </a:ln>
          <a:effectLst/>
        </p:spPr>
        <p:txBody>
          <a:bodyPr lIns="0" tIns="0" rIns="0" bIns="0" anchor="ctr"/>
          <a:lstStyle/>
          <a:p>
            <a:pPr>
              <a:defRPr/>
            </a:pPr>
            <a:endParaRPr lang="es-ES" sz="1800">
              <a:cs typeface="+mn-cs"/>
            </a:endParaRPr>
          </a:p>
        </p:txBody>
      </p:sp>
      <p:pic>
        <p:nvPicPr>
          <p:cNvPr id="1031" name="Picture 9" descr="LOGO IDIPAZ_PRESENTACIÓN"/>
          <p:cNvPicPr>
            <a:picLocks noChangeAspect="1" noChangeArrowheads="1"/>
          </p:cNvPicPr>
          <p:nvPr/>
        </p:nvPicPr>
        <p:blipFill>
          <a:blip r:embed="rId14" cstate="print"/>
          <a:srcRect/>
          <a:stretch>
            <a:fillRect/>
          </a:stretch>
        </p:blipFill>
        <p:spPr bwMode="auto">
          <a:xfrm>
            <a:off x="5327652" y="6272213"/>
            <a:ext cx="1390649" cy="342900"/>
          </a:xfrm>
          <a:prstGeom prst="rect">
            <a:avLst/>
          </a:prstGeom>
          <a:noFill/>
          <a:ln w="9525">
            <a:noFill/>
            <a:miter lim="800000"/>
            <a:headEnd/>
            <a:tailEnd/>
          </a:ln>
        </p:spPr>
      </p:pic>
      <p:sp>
        <p:nvSpPr>
          <p:cNvPr id="9" name="Rectangle 4"/>
          <p:cNvSpPr>
            <a:spLocks noGrp="1" noChangeArrowheads="1"/>
          </p:cNvSpPr>
          <p:nvPr>
            <p:ph type="title"/>
          </p:nvPr>
        </p:nvSpPr>
        <p:spPr bwMode="auto">
          <a:xfrm>
            <a:off x="721784" y="282576"/>
            <a:ext cx="11057467" cy="412749"/>
          </a:xfrm>
          <a:prstGeom prst="rect">
            <a:avLst/>
          </a:prstGeom>
          <a:noFill/>
          <a:ln w="12700">
            <a:noFill/>
            <a:miter lim="800000"/>
            <a:headEnd/>
            <a:tailEnd/>
          </a:ln>
        </p:spPr>
        <p:txBody>
          <a:bodyPr vert="horz" wrap="square" lIns="45720" tIns="44450" rIns="45720" bIns="44450" numCol="1" anchor="t" anchorCtr="0" compatLnSpc="1">
            <a:prstTxWarp prst="textNoShape">
              <a:avLst/>
            </a:prstTxWarp>
          </a:bodyPr>
          <a:lstStyle/>
          <a:p>
            <a:pPr lvl="0"/>
            <a:r>
              <a:rPr lang="es-ES_tradnl" altLang="en-US" dirty="0" err="1"/>
              <a:t>Click</a:t>
            </a:r>
            <a:r>
              <a:rPr lang="es-ES_tradnl" altLang="en-US" dirty="0"/>
              <a:t> to </a:t>
            </a:r>
            <a:r>
              <a:rPr lang="es-ES_tradnl" altLang="en-US" dirty="0" err="1"/>
              <a:t>Edit</a:t>
            </a:r>
            <a:r>
              <a:rPr lang="es-ES_tradnl" altLang="en-US" dirty="0"/>
              <a:t> Master </a:t>
            </a:r>
            <a:r>
              <a:rPr lang="es-ES_tradnl" altLang="en-US" dirty="0" err="1"/>
              <a:t>Title</a:t>
            </a:r>
            <a:r>
              <a:rPr lang="es-ES_tradnl" altLang="en-US" dirty="0"/>
              <a:t> Style</a:t>
            </a:r>
          </a:p>
        </p:txBody>
      </p:sp>
    </p:spTree>
    <p:extLst>
      <p:ext uri="{BB962C8B-B14F-4D97-AF65-F5344CB8AC3E}">
        <p14:creationId xmlns:p14="http://schemas.microsoft.com/office/powerpoint/2010/main" val="3840079765"/>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74" r:id="rId3"/>
    <p:sldLayoutId id="2147483662" r:id="rId4"/>
    <p:sldLayoutId id="2147483663" r:id="rId5"/>
    <p:sldLayoutId id="2147483664" r:id="rId6"/>
    <p:sldLayoutId id="2147483665" r:id="rId7"/>
    <p:sldLayoutId id="2147483666" r:id="rId8"/>
    <p:sldLayoutId id="2147483668" r:id="rId9"/>
    <p:sldLayoutId id="2147483669" r:id="rId10"/>
    <p:sldLayoutId id="2147483670" r:id="rId11"/>
    <p:sldLayoutId id="2147483671" r:id="rId12"/>
  </p:sldLayoutIdLst>
  <p:txStyles>
    <p:titleStyle>
      <a:lvl1pPr algn="l" rtl="0" eaLnBrk="0" fontAlgn="base" hangingPunct="0">
        <a:spcBef>
          <a:spcPct val="0"/>
        </a:spcBef>
        <a:spcAft>
          <a:spcPct val="0"/>
        </a:spcAft>
        <a:buClr>
          <a:schemeClr val="tx1"/>
        </a:buClr>
        <a:defRPr sz="2400" b="1">
          <a:solidFill>
            <a:srgbClr val="010000"/>
          </a:solidFill>
          <a:latin typeface="+mj-lt"/>
          <a:ea typeface="+mj-ea"/>
          <a:cs typeface="+mj-cs"/>
        </a:defRPr>
      </a:lvl1pPr>
      <a:lvl2pPr algn="l" rtl="0" eaLnBrk="0" fontAlgn="base" hangingPunct="0">
        <a:spcBef>
          <a:spcPct val="0"/>
        </a:spcBef>
        <a:spcAft>
          <a:spcPct val="0"/>
        </a:spcAft>
        <a:buClr>
          <a:schemeClr val="tx1"/>
        </a:buClr>
        <a:defRPr sz="4400" b="1">
          <a:solidFill>
            <a:srgbClr val="010000"/>
          </a:solidFill>
          <a:latin typeface="Gill Sans MT" pitchFamily="34" charset="0"/>
        </a:defRPr>
      </a:lvl2pPr>
      <a:lvl3pPr algn="l" rtl="0" eaLnBrk="0" fontAlgn="base" hangingPunct="0">
        <a:spcBef>
          <a:spcPct val="0"/>
        </a:spcBef>
        <a:spcAft>
          <a:spcPct val="0"/>
        </a:spcAft>
        <a:buClr>
          <a:schemeClr val="tx1"/>
        </a:buClr>
        <a:defRPr sz="4400" b="1">
          <a:solidFill>
            <a:srgbClr val="010000"/>
          </a:solidFill>
          <a:latin typeface="Gill Sans MT" pitchFamily="34" charset="0"/>
        </a:defRPr>
      </a:lvl3pPr>
      <a:lvl4pPr algn="l" rtl="0" eaLnBrk="0" fontAlgn="base" hangingPunct="0">
        <a:spcBef>
          <a:spcPct val="0"/>
        </a:spcBef>
        <a:spcAft>
          <a:spcPct val="0"/>
        </a:spcAft>
        <a:buClr>
          <a:schemeClr val="tx1"/>
        </a:buClr>
        <a:defRPr sz="4400" b="1">
          <a:solidFill>
            <a:srgbClr val="010000"/>
          </a:solidFill>
          <a:latin typeface="Gill Sans MT" pitchFamily="34" charset="0"/>
        </a:defRPr>
      </a:lvl4pPr>
      <a:lvl5pPr algn="l" rtl="0" eaLnBrk="0" fontAlgn="base" hangingPunct="0">
        <a:spcBef>
          <a:spcPct val="0"/>
        </a:spcBef>
        <a:spcAft>
          <a:spcPct val="0"/>
        </a:spcAft>
        <a:buClr>
          <a:schemeClr val="tx1"/>
        </a:buClr>
        <a:defRPr sz="4400" b="1">
          <a:solidFill>
            <a:srgbClr val="010000"/>
          </a:solidFill>
          <a:latin typeface="Gill Sans MT" pitchFamily="34" charset="0"/>
        </a:defRPr>
      </a:lvl5pPr>
      <a:lvl6pPr marL="457200" algn="l" rtl="0" fontAlgn="base">
        <a:spcBef>
          <a:spcPct val="0"/>
        </a:spcBef>
        <a:spcAft>
          <a:spcPct val="0"/>
        </a:spcAft>
        <a:buClr>
          <a:schemeClr val="tx1"/>
        </a:buClr>
        <a:defRPr b="1">
          <a:solidFill>
            <a:srgbClr val="010000"/>
          </a:solidFill>
          <a:latin typeface="Gill Sans MT" pitchFamily="34" charset="0"/>
        </a:defRPr>
      </a:lvl6pPr>
      <a:lvl7pPr marL="914400" algn="l" rtl="0" fontAlgn="base">
        <a:spcBef>
          <a:spcPct val="0"/>
        </a:spcBef>
        <a:spcAft>
          <a:spcPct val="0"/>
        </a:spcAft>
        <a:buClr>
          <a:schemeClr val="tx1"/>
        </a:buClr>
        <a:defRPr b="1">
          <a:solidFill>
            <a:srgbClr val="010000"/>
          </a:solidFill>
          <a:latin typeface="Gill Sans MT" pitchFamily="34" charset="0"/>
        </a:defRPr>
      </a:lvl7pPr>
      <a:lvl8pPr marL="1371600" algn="l" rtl="0" fontAlgn="base">
        <a:spcBef>
          <a:spcPct val="0"/>
        </a:spcBef>
        <a:spcAft>
          <a:spcPct val="0"/>
        </a:spcAft>
        <a:buClr>
          <a:schemeClr val="tx1"/>
        </a:buClr>
        <a:defRPr b="1">
          <a:solidFill>
            <a:srgbClr val="010000"/>
          </a:solidFill>
          <a:latin typeface="Gill Sans MT" pitchFamily="34" charset="0"/>
        </a:defRPr>
      </a:lvl8pPr>
      <a:lvl9pPr marL="1828800" algn="l" rtl="0" fontAlgn="base">
        <a:spcBef>
          <a:spcPct val="0"/>
        </a:spcBef>
        <a:spcAft>
          <a:spcPct val="0"/>
        </a:spcAft>
        <a:buClr>
          <a:schemeClr val="tx1"/>
        </a:buClr>
        <a:defRPr b="1">
          <a:solidFill>
            <a:srgbClr val="010000"/>
          </a:solidFill>
          <a:latin typeface="Gill Sans MT" pitchFamily="34" charset="0"/>
        </a:defRPr>
      </a:lvl9pPr>
    </p:titleStyle>
    <p:bodyStyle>
      <a:lvl1pPr marL="342900" indent="-342900" algn="l" rtl="0" eaLnBrk="0" fontAlgn="base" hangingPunct="0">
        <a:lnSpc>
          <a:spcPct val="110000"/>
        </a:lnSpc>
        <a:spcBef>
          <a:spcPct val="60000"/>
        </a:spcBef>
        <a:spcAft>
          <a:spcPct val="0"/>
        </a:spcAft>
        <a:buClr>
          <a:srgbClr val="00659C"/>
        </a:buClr>
        <a:buChar char="•"/>
        <a:defRPr sz="1400">
          <a:solidFill>
            <a:schemeClr val="tx1"/>
          </a:solidFill>
          <a:latin typeface="+mn-lt"/>
          <a:ea typeface="+mn-ea"/>
          <a:cs typeface="+mn-cs"/>
        </a:defRPr>
      </a:lvl1pPr>
      <a:lvl2pPr marL="361950" indent="-196850" algn="l" rtl="0" eaLnBrk="0" fontAlgn="base" hangingPunct="0">
        <a:lnSpc>
          <a:spcPct val="110000"/>
        </a:lnSpc>
        <a:spcBef>
          <a:spcPct val="60000"/>
        </a:spcBef>
        <a:spcAft>
          <a:spcPct val="0"/>
        </a:spcAft>
        <a:buClr>
          <a:schemeClr val="accent1"/>
        </a:buClr>
        <a:buSzPct val="100000"/>
        <a:buFont typeface="Wingdings" pitchFamily="2" charset="2"/>
        <a:buChar char="§"/>
        <a:defRPr sz="1800">
          <a:solidFill>
            <a:srgbClr val="4D4D4D"/>
          </a:solidFill>
          <a:latin typeface="+mj-lt"/>
        </a:defRPr>
      </a:lvl2pPr>
      <a:lvl3pPr marL="558800" indent="-195263" algn="l" rtl="0" eaLnBrk="0" fontAlgn="base" hangingPunct="0">
        <a:lnSpc>
          <a:spcPct val="110000"/>
        </a:lnSpc>
        <a:spcBef>
          <a:spcPct val="60000"/>
        </a:spcBef>
        <a:spcAft>
          <a:spcPct val="0"/>
        </a:spcAft>
        <a:buClr>
          <a:srgbClr val="DF0000"/>
        </a:buClr>
        <a:buFont typeface="Wingdings" pitchFamily="2" charset="2"/>
        <a:buChar char="§"/>
        <a:defRPr sz="1600">
          <a:solidFill>
            <a:srgbClr val="4D4D4D"/>
          </a:solidFill>
          <a:latin typeface="+mj-lt"/>
        </a:defRPr>
      </a:lvl3pPr>
      <a:lvl4pPr marL="728663" indent="-168275" algn="l" rtl="0" eaLnBrk="0" fontAlgn="base" hangingPunct="0">
        <a:lnSpc>
          <a:spcPct val="110000"/>
        </a:lnSpc>
        <a:spcBef>
          <a:spcPct val="60000"/>
        </a:spcBef>
        <a:spcAft>
          <a:spcPct val="0"/>
        </a:spcAft>
        <a:buClr>
          <a:srgbClr val="DF0000"/>
        </a:buClr>
        <a:buChar char="-"/>
        <a:defRPr sz="1400">
          <a:solidFill>
            <a:srgbClr val="4D4D4D"/>
          </a:solidFill>
          <a:latin typeface="+mj-lt"/>
        </a:defRPr>
      </a:lvl4pPr>
      <a:lvl5pPr marL="900113" indent="-169863" algn="l" rtl="0" eaLnBrk="0" fontAlgn="base" hangingPunct="0">
        <a:lnSpc>
          <a:spcPct val="110000"/>
        </a:lnSpc>
        <a:spcBef>
          <a:spcPct val="60000"/>
        </a:spcBef>
        <a:spcAft>
          <a:spcPct val="0"/>
        </a:spcAft>
        <a:buClr>
          <a:srgbClr val="DF0000"/>
        </a:buClr>
        <a:buChar char="-"/>
        <a:defRPr sz="1400">
          <a:solidFill>
            <a:srgbClr val="4D4D4D"/>
          </a:solidFill>
          <a:latin typeface="+mj-lt"/>
        </a:defRPr>
      </a:lvl5pPr>
      <a:lvl6pPr marL="1357313" indent="-169863" algn="l" rtl="0" fontAlgn="base">
        <a:lnSpc>
          <a:spcPct val="110000"/>
        </a:lnSpc>
        <a:spcBef>
          <a:spcPct val="60000"/>
        </a:spcBef>
        <a:spcAft>
          <a:spcPct val="0"/>
        </a:spcAft>
        <a:buClr>
          <a:srgbClr val="DF0000"/>
        </a:buClr>
        <a:buChar char="-"/>
        <a:defRPr sz="1400">
          <a:solidFill>
            <a:srgbClr val="4D4D4D"/>
          </a:solidFill>
          <a:latin typeface="+mj-lt"/>
        </a:defRPr>
      </a:lvl6pPr>
      <a:lvl7pPr marL="1814513" indent="-169863" algn="l" rtl="0" fontAlgn="base">
        <a:lnSpc>
          <a:spcPct val="110000"/>
        </a:lnSpc>
        <a:spcBef>
          <a:spcPct val="60000"/>
        </a:spcBef>
        <a:spcAft>
          <a:spcPct val="0"/>
        </a:spcAft>
        <a:buClr>
          <a:srgbClr val="DF0000"/>
        </a:buClr>
        <a:buChar char="-"/>
        <a:defRPr sz="1400">
          <a:solidFill>
            <a:srgbClr val="4D4D4D"/>
          </a:solidFill>
          <a:latin typeface="+mj-lt"/>
        </a:defRPr>
      </a:lvl7pPr>
      <a:lvl8pPr marL="2271713" indent="-169863" algn="l" rtl="0" fontAlgn="base">
        <a:lnSpc>
          <a:spcPct val="110000"/>
        </a:lnSpc>
        <a:spcBef>
          <a:spcPct val="60000"/>
        </a:spcBef>
        <a:spcAft>
          <a:spcPct val="0"/>
        </a:spcAft>
        <a:buClr>
          <a:srgbClr val="DF0000"/>
        </a:buClr>
        <a:buChar char="-"/>
        <a:defRPr sz="1400">
          <a:solidFill>
            <a:srgbClr val="4D4D4D"/>
          </a:solidFill>
          <a:latin typeface="+mj-lt"/>
        </a:defRPr>
      </a:lvl8pPr>
      <a:lvl9pPr marL="2728913" indent="-169863" algn="l" rtl="0" fontAlgn="base">
        <a:lnSpc>
          <a:spcPct val="110000"/>
        </a:lnSpc>
        <a:spcBef>
          <a:spcPct val="60000"/>
        </a:spcBef>
        <a:spcAft>
          <a:spcPct val="0"/>
        </a:spcAft>
        <a:buClr>
          <a:srgbClr val="DF0000"/>
        </a:buClr>
        <a:buChar char="-"/>
        <a:defRPr sz="1400">
          <a:solidFill>
            <a:srgbClr val="4D4D4D"/>
          </a:solidFill>
          <a:latin typeface="+mj-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ES" dirty="0"/>
              <a:t>Programa Mentor</a:t>
            </a:r>
          </a:p>
        </p:txBody>
      </p:sp>
      <p:sp>
        <p:nvSpPr>
          <p:cNvPr id="3" name="Marcador de texto 2"/>
          <p:cNvSpPr>
            <a:spLocks noGrp="1"/>
          </p:cNvSpPr>
          <p:nvPr>
            <p:ph type="body" sz="quarter" idx="11"/>
          </p:nvPr>
        </p:nvSpPr>
        <p:spPr>
          <a:xfrm>
            <a:off x="5682349" y="5551942"/>
            <a:ext cx="6021043" cy="661079"/>
          </a:xfrm>
        </p:spPr>
        <p:txBody>
          <a:bodyPr/>
          <a:lstStyle/>
          <a:p>
            <a:pPr algn="r"/>
            <a:r>
              <a:rPr lang="es-ES" b="1" dirty="0">
                <a:solidFill>
                  <a:schemeClr val="accent1"/>
                </a:solidFill>
              </a:rPr>
              <a:t>CICLO SEMINARIOS AES: CRITERIOS DORA</a:t>
            </a:r>
          </a:p>
          <a:p>
            <a:pPr algn="r"/>
            <a:r>
              <a:rPr lang="es-ES" dirty="0">
                <a:solidFill>
                  <a:schemeClr val="bg1">
                    <a:lumMod val="50000"/>
                  </a:schemeClr>
                </a:solidFill>
              </a:rPr>
              <a:t>DANIEL QUIJADA</a:t>
            </a:r>
            <a:endParaRPr lang="es-ES" dirty="0">
              <a:solidFill>
                <a:schemeClr val="bg1">
                  <a:lumMod val="50000"/>
                </a:schemeClr>
              </a:solidFill>
              <a:latin typeface="+mj-lt"/>
            </a:endParaRPr>
          </a:p>
          <a:p>
            <a:endParaRPr lang="es-ES" dirty="0"/>
          </a:p>
        </p:txBody>
      </p:sp>
    </p:spTree>
    <p:extLst>
      <p:ext uri="{BB962C8B-B14F-4D97-AF65-F5344CB8AC3E}">
        <p14:creationId xmlns:p14="http://schemas.microsoft.com/office/powerpoint/2010/main" val="10345579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Calendario Seminarios AES</a:t>
            </a:r>
            <a:endParaRPr lang="es-ES" dirty="0"/>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2577683382"/>
              </p:ext>
            </p:extLst>
          </p:nvPr>
        </p:nvGraphicFramePr>
        <p:xfrm>
          <a:off x="1662952" y="896763"/>
          <a:ext cx="9057502" cy="5219996"/>
        </p:xfrm>
        <a:graphic>
          <a:graphicData uri="http://schemas.openxmlformats.org/drawingml/2006/table">
            <a:tbl>
              <a:tblPr>
                <a:tableStyleId>{B301B821-A1FF-4177-AEE7-76D212191A09}</a:tableStyleId>
              </a:tblPr>
              <a:tblGrid>
                <a:gridCol w="4233995">
                  <a:extLst>
                    <a:ext uri="{9D8B030D-6E8A-4147-A177-3AD203B41FA5}">
                      <a16:colId xmlns:a16="http://schemas.microsoft.com/office/drawing/2014/main" val="20000"/>
                    </a:ext>
                  </a:extLst>
                </a:gridCol>
                <a:gridCol w="1875453">
                  <a:extLst>
                    <a:ext uri="{9D8B030D-6E8A-4147-A177-3AD203B41FA5}">
                      <a16:colId xmlns:a16="http://schemas.microsoft.com/office/drawing/2014/main" val="20001"/>
                    </a:ext>
                  </a:extLst>
                </a:gridCol>
                <a:gridCol w="2948054">
                  <a:extLst>
                    <a:ext uri="{9D8B030D-6E8A-4147-A177-3AD203B41FA5}">
                      <a16:colId xmlns:a16="http://schemas.microsoft.com/office/drawing/2014/main" val="20002"/>
                    </a:ext>
                  </a:extLst>
                </a:gridCol>
              </a:tblGrid>
              <a:tr h="187529">
                <a:tc>
                  <a:txBody>
                    <a:bodyPr/>
                    <a:lstStyle/>
                    <a:p>
                      <a:pPr>
                        <a:spcBef>
                          <a:spcPts val="1200"/>
                        </a:spcBef>
                        <a:spcAft>
                          <a:spcPts val="1200"/>
                        </a:spcAft>
                      </a:pPr>
                      <a:r>
                        <a:rPr lang="es-ES" sz="1000" b="1" dirty="0">
                          <a:solidFill>
                            <a:schemeClr val="bg1"/>
                          </a:solidFill>
                          <a:effectLst/>
                        </a:rPr>
                        <a:t>TEMA</a:t>
                      </a:r>
                      <a:endParaRPr lang="es-ES" b="1" dirty="0">
                        <a:solidFill>
                          <a:schemeClr val="bg1"/>
                        </a:solidFill>
                        <a:effectLst/>
                      </a:endParaRPr>
                    </a:p>
                  </a:txBody>
                  <a:tcPr marL="68580" marR="68580" marT="0" marB="0" anchor="ctr">
                    <a:solidFill>
                      <a:srgbClr val="C00000"/>
                    </a:solidFill>
                  </a:tcPr>
                </a:tc>
                <a:tc>
                  <a:txBody>
                    <a:bodyPr/>
                    <a:lstStyle/>
                    <a:p>
                      <a:pPr algn="ctr">
                        <a:spcBef>
                          <a:spcPts val="1200"/>
                        </a:spcBef>
                        <a:spcAft>
                          <a:spcPts val="1200"/>
                        </a:spcAft>
                      </a:pPr>
                      <a:r>
                        <a:rPr lang="es-ES" sz="1000" b="1" dirty="0">
                          <a:solidFill>
                            <a:schemeClr val="bg1"/>
                          </a:solidFill>
                          <a:effectLst/>
                        </a:rPr>
                        <a:t>FECHA</a:t>
                      </a:r>
                      <a:endParaRPr lang="es-ES" b="1" dirty="0">
                        <a:solidFill>
                          <a:schemeClr val="bg1"/>
                        </a:solidFill>
                        <a:effectLst/>
                      </a:endParaRPr>
                    </a:p>
                  </a:txBody>
                  <a:tcPr marL="68580" marR="68580" marT="0" marB="0" anchor="ctr">
                    <a:solidFill>
                      <a:srgbClr val="C00000"/>
                    </a:solidFill>
                  </a:tcPr>
                </a:tc>
                <a:tc>
                  <a:txBody>
                    <a:bodyPr/>
                    <a:lstStyle/>
                    <a:p>
                      <a:pPr>
                        <a:spcBef>
                          <a:spcPts val="1200"/>
                        </a:spcBef>
                        <a:spcAft>
                          <a:spcPts val="1200"/>
                        </a:spcAft>
                      </a:pPr>
                      <a:r>
                        <a:rPr lang="es-ES" sz="1000" b="1" dirty="0">
                          <a:solidFill>
                            <a:schemeClr val="bg1"/>
                          </a:solidFill>
                          <a:effectLst/>
                        </a:rPr>
                        <a:t>PONENTE</a:t>
                      </a:r>
                      <a:endParaRPr lang="es-ES" b="1" dirty="0">
                        <a:solidFill>
                          <a:schemeClr val="bg1"/>
                        </a:solidFill>
                        <a:effectLst/>
                      </a:endParaRPr>
                    </a:p>
                  </a:txBody>
                  <a:tcPr marL="68580" marR="68580" marT="0" marB="0" anchor="ctr">
                    <a:solidFill>
                      <a:srgbClr val="C00000"/>
                    </a:solidFill>
                  </a:tcPr>
                </a:tc>
                <a:extLst>
                  <a:ext uri="{0D108BD9-81ED-4DB2-BD59-A6C34878D82A}">
                    <a16:rowId xmlns:a16="http://schemas.microsoft.com/office/drawing/2014/main" val="10000"/>
                  </a:ext>
                </a:extLst>
              </a:tr>
              <a:tr h="457497">
                <a:tc>
                  <a:txBody>
                    <a:bodyPr/>
                    <a:lstStyle/>
                    <a:p>
                      <a:pPr>
                        <a:spcAft>
                          <a:spcPts val="0"/>
                        </a:spcAft>
                      </a:pPr>
                      <a:r>
                        <a:rPr lang="es-ES" sz="1000" b="1" dirty="0">
                          <a:solidFill>
                            <a:schemeClr val="tx2"/>
                          </a:solidFill>
                          <a:effectLst/>
                          <a:latin typeface="+mj-lt"/>
                          <a:ea typeface="Times New Roman" panose="02020603050405020304" pitchFamily="18" charset="0"/>
                          <a:cs typeface="Helvetica" panose="020B0604020202020204" pitchFamily="34" charset="0"/>
                        </a:rPr>
                        <a:t>CLAVES PREPARACIÓN PROYECTO FIS.</a:t>
                      </a:r>
                    </a:p>
                    <a:p>
                      <a:pPr>
                        <a:spcAft>
                          <a:spcPts val="0"/>
                        </a:spcAft>
                      </a:pPr>
                      <a:r>
                        <a:rPr lang="es-ES" sz="1000" b="1" dirty="0">
                          <a:solidFill>
                            <a:schemeClr val="tx2"/>
                          </a:solidFill>
                          <a:effectLst/>
                          <a:latin typeface="+mj-lt"/>
                          <a:ea typeface="Times New Roman" panose="02020603050405020304" pitchFamily="18" charset="0"/>
                          <a:cs typeface="Helvetica" panose="020B0604020202020204" pitchFamily="34" charset="0"/>
                        </a:rPr>
                        <a:t>EVALUACIÓN PROYECTOS</a:t>
                      </a:r>
                      <a:endParaRPr lang="es-ES" sz="1000" b="1" dirty="0">
                        <a:solidFill>
                          <a:schemeClr val="tx2"/>
                        </a:solidFill>
                        <a:effectLst/>
                        <a:latin typeface="+mj-lt"/>
                        <a:ea typeface="Times New Roman" panose="02020603050405020304" pitchFamily="18" charset="0"/>
                      </a:endParaRPr>
                    </a:p>
                  </a:txBody>
                  <a:tcPr marL="68580" marR="68580" marT="0" marB="0" anchor="ctr"/>
                </a:tc>
                <a:tc>
                  <a:txBody>
                    <a:bodyPr/>
                    <a:lstStyle/>
                    <a:p>
                      <a:pPr algn="ctr">
                        <a:spcAft>
                          <a:spcPts val="0"/>
                        </a:spcAft>
                      </a:pPr>
                      <a:r>
                        <a:rPr lang="es-ES" sz="1200" b="0" dirty="0">
                          <a:solidFill>
                            <a:schemeClr val="tx2"/>
                          </a:solidFill>
                          <a:effectLst/>
                          <a:latin typeface="+mj-lt"/>
                          <a:ea typeface="Times New Roman" panose="02020603050405020304" pitchFamily="18" charset="0"/>
                        </a:rPr>
                        <a:t>04/10/2023</a:t>
                      </a:r>
                    </a:p>
                  </a:txBody>
                  <a:tcPr marL="68580" marR="68580" marT="0" marB="0" anchor="ctr"/>
                </a:tc>
                <a:tc>
                  <a:txBody>
                    <a:bodyPr/>
                    <a:lstStyle/>
                    <a:p>
                      <a:pPr marL="43180">
                        <a:spcAft>
                          <a:spcPts val="0"/>
                        </a:spcAft>
                      </a:pPr>
                      <a:r>
                        <a:rPr lang="es-ES" sz="1200" b="0" dirty="0">
                          <a:solidFill>
                            <a:schemeClr val="tx2"/>
                          </a:solidFill>
                          <a:effectLst/>
                          <a:latin typeface="+mj-lt"/>
                          <a:ea typeface="Times New Roman" panose="02020603050405020304" pitchFamily="18" charset="0"/>
                          <a:cs typeface="Helvetica" panose="020B0604020202020204" pitchFamily="34" charset="0"/>
                        </a:rPr>
                        <a:t>Daniel Quijada</a:t>
                      </a:r>
                      <a:endParaRPr lang="es-ES" sz="1200" b="0" dirty="0">
                        <a:solidFill>
                          <a:schemeClr val="tx2"/>
                        </a:solidFill>
                        <a:effectLst/>
                        <a:latin typeface="+mj-lt"/>
                        <a:ea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457497">
                <a:tc>
                  <a:txBody>
                    <a:bodyPr/>
                    <a:lstStyle/>
                    <a:p>
                      <a:pPr>
                        <a:spcAft>
                          <a:spcPts val="0"/>
                        </a:spcAft>
                      </a:pPr>
                      <a:r>
                        <a:rPr lang="es-ES" sz="1000" b="1" dirty="0">
                          <a:solidFill>
                            <a:schemeClr val="tx2"/>
                          </a:solidFill>
                          <a:effectLst/>
                          <a:latin typeface="+mj-lt"/>
                          <a:ea typeface="Times New Roman" panose="02020603050405020304" pitchFamily="18" charset="0"/>
                          <a:cs typeface="Helvetica" panose="020B0604020202020204" pitchFamily="34" charset="0"/>
                        </a:rPr>
                        <a:t>METODOLOGÍA: ESTRUCTURA, SESGOS Y PLAN DE CONTINGENCIA</a:t>
                      </a:r>
                      <a:endParaRPr lang="es-ES" sz="1000" b="1" dirty="0">
                        <a:solidFill>
                          <a:schemeClr val="tx2"/>
                        </a:solidFill>
                        <a:effectLst/>
                        <a:latin typeface="+mj-lt"/>
                        <a:ea typeface="Times New Roman" panose="02020603050405020304" pitchFamily="18" charset="0"/>
                      </a:endParaRPr>
                    </a:p>
                  </a:txBody>
                  <a:tcPr marL="68580" marR="68580" marT="0" marB="0" anchor="ctr"/>
                </a:tc>
                <a:tc>
                  <a:txBody>
                    <a:bodyPr/>
                    <a:lstStyle/>
                    <a:p>
                      <a:pPr algn="ctr">
                        <a:spcAft>
                          <a:spcPts val="0"/>
                        </a:spcAft>
                      </a:pPr>
                      <a:r>
                        <a:rPr lang="es-ES" sz="1200" dirty="0">
                          <a:solidFill>
                            <a:schemeClr val="tx2"/>
                          </a:solidFill>
                          <a:effectLst/>
                          <a:latin typeface="+mj-lt"/>
                          <a:ea typeface="Times New Roman" panose="02020603050405020304" pitchFamily="18" charset="0"/>
                        </a:rPr>
                        <a:t>10/10/2023</a:t>
                      </a:r>
                    </a:p>
                  </a:txBody>
                  <a:tcPr marL="68580" marR="68580" marT="0" marB="0" anchor="ctr"/>
                </a:tc>
                <a:tc>
                  <a:txBody>
                    <a:bodyPr/>
                    <a:lstStyle/>
                    <a:p>
                      <a:pPr marL="43180" marR="0" lvl="0" indent="0" algn="l" defTabSz="914400" rtl="0" eaLnBrk="1" fontAlgn="auto" latinLnBrk="0" hangingPunct="1">
                        <a:lnSpc>
                          <a:spcPct val="100000"/>
                        </a:lnSpc>
                        <a:spcBef>
                          <a:spcPts val="0"/>
                        </a:spcBef>
                        <a:spcAft>
                          <a:spcPts val="0"/>
                        </a:spcAft>
                        <a:buClrTx/>
                        <a:buSzTx/>
                        <a:buFontTx/>
                        <a:buNone/>
                        <a:tabLst/>
                        <a:defRPr/>
                      </a:pPr>
                      <a:r>
                        <a:rPr lang="es-ES" sz="1200" b="0" kern="1200" dirty="0">
                          <a:solidFill>
                            <a:schemeClr val="tx2"/>
                          </a:solidFill>
                          <a:effectLst/>
                          <a:latin typeface="+mj-lt"/>
                          <a:ea typeface="Times New Roman" panose="02020603050405020304" pitchFamily="18" charset="0"/>
                          <a:cs typeface="Helvetica" panose="020B0604020202020204" pitchFamily="34" charset="0"/>
                        </a:rPr>
                        <a:t>Daniel Quijada</a:t>
                      </a:r>
                      <a:endParaRPr lang="es-ES" sz="1200" b="0" kern="1200" dirty="0">
                        <a:solidFill>
                          <a:schemeClr val="tx2"/>
                        </a:solidFill>
                        <a:effectLst/>
                        <a:latin typeface="+mj-lt"/>
                        <a:ea typeface="Times New Roman" panose="02020603050405020304" pitchFamily="18" charset="0"/>
                        <a:cs typeface="+mn-cs"/>
                      </a:endParaRPr>
                    </a:p>
                  </a:txBody>
                  <a:tcPr marL="68580" marR="68580" marT="0" marB="0" anchor="ctr"/>
                </a:tc>
                <a:extLst>
                  <a:ext uri="{0D108BD9-81ED-4DB2-BD59-A6C34878D82A}">
                    <a16:rowId xmlns:a16="http://schemas.microsoft.com/office/drawing/2014/main" val="10002"/>
                  </a:ext>
                </a:extLst>
              </a:tr>
              <a:tr h="457497">
                <a:tc>
                  <a:txBody>
                    <a:bodyPr/>
                    <a:lstStyle/>
                    <a:p>
                      <a:pPr>
                        <a:spcAft>
                          <a:spcPts val="0"/>
                        </a:spcAft>
                      </a:pPr>
                      <a:r>
                        <a:rPr lang="es-ES" sz="1000" b="1" dirty="0">
                          <a:solidFill>
                            <a:schemeClr val="tx2"/>
                          </a:solidFill>
                          <a:effectLst/>
                          <a:latin typeface="+mj-lt"/>
                          <a:ea typeface="Times New Roman" panose="02020603050405020304" pitchFamily="18" charset="0"/>
                        </a:rPr>
                        <a:t>CRITERIOS DORA - PUBLICACIONES</a:t>
                      </a:r>
                    </a:p>
                  </a:txBody>
                  <a:tcPr marL="68580" marR="68580" marT="0" marB="0" anchor="ctr"/>
                </a:tc>
                <a:tc>
                  <a:txBody>
                    <a:bodyPr/>
                    <a:lstStyle/>
                    <a:p>
                      <a:pPr algn="ctr">
                        <a:spcAft>
                          <a:spcPts val="0"/>
                        </a:spcAft>
                      </a:pPr>
                      <a:r>
                        <a:rPr lang="es-ES" sz="1200" dirty="0">
                          <a:solidFill>
                            <a:schemeClr val="tx2"/>
                          </a:solidFill>
                          <a:effectLst/>
                          <a:latin typeface="+mj-lt"/>
                          <a:ea typeface="Times New Roman" panose="02020603050405020304" pitchFamily="18" charset="0"/>
                        </a:rPr>
                        <a:t>17/10/2023</a:t>
                      </a:r>
                    </a:p>
                  </a:txBody>
                  <a:tcPr marL="68580" marR="68580" marT="0" marB="0" anchor="ctr"/>
                </a:tc>
                <a:tc>
                  <a:txBody>
                    <a:bodyPr/>
                    <a:lstStyle/>
                    <a:p>
                      <a:pPr marL="43180">
                        <a:spcAft>
                          <a:spcPts val="0"/>
                        </a:spcAft>
                      </a:pPr>
                      <a:r>
                        <a:rPr lang="es-ES" sz="1200" dirty="0">
                          <a:solidFill>
                            <a:schemeClr val="tx2"/>
                          </a:solidFill>
                          <a:effectLst/>
                          <a:latin typeface="+mj-lt"/>
                          <a:ea typeface="Times New Roman" panose="02020603050405020304" pitchFamily="18" charset="0"/>
                          <a:cs typeface="Helvetica" panose="020B0604020202020204" pitchFamily="34" charset="0"/>
                        </a:rPr>
                        <a:t>Daniel Quijada</a:t>
                      </a:r>
                      <a:endParaRPr lang="es-ES" sz="1200" dirty="0">
                        <a:solidFill>
                          <a:schemeClr val="tx2"/>
                        </a:solidFill>
                        <a:effectLst/>
                        <a:latin typeface="+mj-lt"/>
                        <a:ea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457497">
                <a:tc>
                  <a:txBody>
                    <a:bodyPr/>
                    <a:lstStyle/>
                    <a:p>
                      <a:pPr>
                        <a:spcAft>
                          <a:spcPts val="0"/>
                        </a:spcAft>
                      </a:pPr>
                      <a:r>
                        <a:rPr lang="es-ES" sz="1000" b="1" dirty="0">
                          <a:solidFill>
                            <a:schemeClr val="tx2"/>
                          </a:solidFill>
                          <a:effectLst/>
                          <a:latin typeface="+mj-lt"/>
                          <a:ea typeface="Times New Roman" panose="02020603050405020304" pitchFamily="18" charset="0"/>
                          <a:cs typeface="Helvetica" panose="020B0604020202020204" pitchFamily="34" charset="0"/>
                        </a:rPr>
                        <a:t>PLANIFICACIÓN METODOLÓGICA PARA ENSAYOS CLÍNICOS</a:t>
                      </a:r>
                      <a:endParaRPr lang="es-ES" sz="1000" b="1" dirty="0">
                        <a:solidFill>
                          <a:schemeClr val="tx2"/>
                        </a:solidFill>
                        <a:effectLst/>
                        <a:latin typeface="+mj-lt"/>
                        <a:ea typeface="Times New Roman" panose="02020603050405020304" pitchFamily="18" charset="0"/>
                      </a:endParaRPr>
                    </a:p>
                  </a:txBody>
                  <a:tcPr marL="68580" marR="68580" marT="0" marB="0" anchor="ctr"/>
                </a:tc>
                <a:tc>
                  <a:txBody>
                    <a:bodyPr/>
                    <a:lstStyle/>
                    <a:p>
                      <a:pPr algn="ctr">
                        <a:spcAft>
                          <a:spcPts val="0"/>
                        </a:spcAft>
                      </a:pPr>
                      <a:r>
                        <a:rPr lang="es-ES" sz="1200" dirty="0">
                          <a:solidFill>
                            <a:schemeClr val="tx2"/>
                          </a:solidFill>
                          <a:effectLst/>
                          <a:latin typeface="+mj-lt"/>
                          <a:ea typeface="Times New Roman" panose="02020603050405020304" pitchFamily="18" charset="0"/>
                        </a:rPr>
                        <a:t>24/10/2023</a:t>
                      </a:r>
                    </a:p>
                  </a:txBody>
                  <a:tcPr marL="68580" marR="68580" marT="0" marB="0" anchor="ctr"/>
                </a:tc>
                <a:tc>
                  <a:txBody>
                    <a:bodyPr/>
                    <a:lstStyle/>
                    <a:p>
                      <a:pPr marL="4318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chemeClr val="tx2"/>
                          </a:solidFill>
                          <a:effectLst/>
                          <a:latin typeface="+mj-lt"/>
                          <a:ea typeface="Times New Roman" panose="02020603050405020304" pitchFamily="18" charset="0"/>
                          <a:cs typeface="Helvetica" panose="020B0604020202020204" pitchFamily="34" charset="0"/>
                        </a:rPr>
                        <a:t>Alberto </a:t>
                      </a:r>
                      <a:r>
                        <a:rPr lang="es-ES" sz="1200" kern="1200" dirty="0" err="1">
                          <a:solidFill>
                            <a:schemeClr val="tx2"/>
                          </a:solidFill>
                          <a:effectLst/>
                          <a:latin typeface="+mj-lt"/>
                          <a:ea typeface="Times New Roman" panose="02020603050405020304" pitchFamily="18" charset="0"/>
                          <a:cs typeface="Helvetica" panose="020B0604020202020204" pitchFamily="34" charset="0"/>
                        </a:rPr>
                        <a:t>Borobia</a:t>
                      </a:r>
                      <a:endParaRPr lang="es-ES" sz="1200" kern="1200" dirty="0">
                        <a:solidFill>
                          <a:schemeClr val="tx2"/>
                        </a:solidFill>
                        <a:effectLst/>
                        <a:latin typeface="+mj-lt"/>
                        <a:ea typeface="Times New Roman" panose="02020603050405020304" pitchFamily="18" charset="0"/>
                        <a:cs typeface="+mn-cs"/>
                      </a:endParaRPr>
                    </a:p>
                  </a:txBody>
                  <a:tcPr marL="68580" marR="68580" marT="0" marB="0" anchor="ctr"/>
                </a:tc>
                <a:extLst>
                  <a:ext uri="{0D108BD9-81ED-4DB2-BD59-A6C34878D82A}">
                    <a16:rowId xmlns:a16="http://schemas.microsoft.com/office/drawing/2014/main" val="10004"/>
                  </a:ext>
                </a:extLst>
              </a:tr>
              <a:tr h="457497">
                <a:tc>
                  <a:txBody>
                    <a:bodyPr/>
                    <a:lstStyle/>
                    <a:p>
                      <a:pPr>
                        <a:spcAft>
                          <a:spcPts val="0"/>
                        </a:spcAft>
                      </a:pPr>
                      <a:r>
                        <a:rPr lang="es-ES" sz="1000" b="1" dirty="0">
                          <a:solidFill>
                            <a:schemeClr val="tx2"/>
                          </a:solidFill>
                          <a:effectLst/>
                          <a:latin typeface="+mj-lt"/>
                          <a:ea typeface="Times New Roman" panose="02020603050405020304" pitchFamily="18" charset="0"/>
                          <a:cs typeface="Helvetica" panose="020B0604020202020204" pitchFamily="34" charset="0"/>
                        </a:rPr>
                        <a:t>CVN E IDENTIFICADOR ORCID</a:t>
                      </a:r>
                      <a:endParaRPr lang="es-ES" sz="1000" b="1" dirty="0">
                        <a:solidFill>
                          <a:schemeClr val="tx2"/>
                        </a:solidFill>
                        <a:effectLst/>
                        <a:latin typeface="+mj-lt"/>
                        <a:ea typeface="Times New Roman" panose="02020603050405020304" pitchFamily="18" charset="0"/>
                      </a:endParaRPr>
                    </a:p>
                  </a:txBody>
                  <a:tcPr marL="68580" marR="68580" marT="0" marB="0" anchor="ctr"/>
                </a:tc>
                <a:tc>
                  <a:txBody>
                    <a:bodyPr/>
                    <a:lstStyle/>
                    <a:p>
                      <a:pPr algn="ctr">
                        <a:spcAft>
                          <a:spcPts val="0"/>
                        </a:spcAft>
                      </a:pPr>
                      <a:r>
                        <a:rPr lang="es-ES" sz="1200" dirty="0">
                          <a:solidFill>
                            <a:schemeClr val="tx2"/>
                          </a:solidFill>
                          <a:effectLst/>
                          <a:latin typeface="+mj-lt"/>
                          <a:ea typeface="Times New Roman" panose="02020603050405020304" pitchFamily="18" charset="0"/>
                        </a:rPr>
                        <a:t>07/11/2023</a:t>
                      </a:r>
                    </a:p>
                  </a:txBody>
                  <a:tcPr marL="68580" marR="68580" marT="0" marB="0" anchor="ctr"/>
                </a:tc>
                <a:tc>
                  <a:txBody>
                    <a:bodyPr/>
                    <a:lstStyle/>
                    <a:p>
                      <a:pPr marL="43180">
                        <a:spcAft>
                          <a:spcPts val="0"/>
                        </a:spcAft>
                      </a:pPr>
                      <a:r>
                        <a:rPr lang="es-ES" sz="1200" dirty="0">
                          <a:solidFill>
                            <a:schemeClr val="tx2"/>
                          </a:solidFill>
                          <a:effectLst/>
                          <a:latin typeface="+mj-lt"/>
                          <a:ea typeface="Times New Roman" panose="02020603050405020304" pitchFamily="18" charset="0"/>
                          <a:cs typeface="Helvetica" panose="020B0604020202020204" pitchFamily="34" charset="0"/>
                        </a:rPr>
                        <a:t>Raúl Román</a:t>
                      </a:r>
                      <a:endParaRPr lang="es-ES" sz="1200" dirty="0">
                        <a:solidFill>
                          <a:schemeClr val="tx2"/>
                        </a:solidFill>
                        <a:effectLst/>
                        <a:latin typeface="+mj-lt"/>
                        <a:ea typeface="Times New Roman" panose="02020603050405020304" pitchFamily="18" charset="0"/>
                      </a:endParaRPr>
                    </a:p>
                  </a:txBody>
                  <a:tcPr marL="68580" marR="68580" marT="0" marB="0" anchor="ctr"/>
                </a:tc>
                <a:extLst>
                  <a:ext uri="{0D108BD9-81ED-4DB2-BD59-A6C34878D82A}">
                    <a16:rowId xmlns:a16="http://schemas.microsoft.com/office/drawing/2014/main" val="10005"/>
                  </a:ext>
                </a:extLst>
              </a:tr>
              <a:tr h="457497">
                <a:tc>
                  <a:txBody>
                    <a:bodyPr/>
                    <a:lstStyle/>
                    <a:p>
                      <a:pPr>
                        <a:spcAft>
                          <a:spcPts val="0"/>
                        </a:spcAft>
                      </a:pPr>
                      <a:r>
                        <a:rPr lang="es-ES" sz="1000" b="1" dirty="0">
                          <a:solidFill>
                            <a:schemeClr val="tx2"/>
                          </a:solidFill>
                          <a:effectLst/>
                          <a:latin typeface="+mj-lt"/>
                          <a:ea typeface="Times New Roman" panose="02020603050405020304" pitchFamily="18" charset="0"/>
                        </a:rPr>
                        <a:t>CÓMO PREPARAR UN BUEN PRESUPUESTO</a:t>
                      </a:r>
                    </a:p>
                  </a:txBody>
                  <a:tcPr marL="68580" marR="68580" marT="0" marB="0" anchor="ctr"/>
                </a:tc>
                <a:tc>
                  <a:txBody>
                    <a:bodyPr/>
                    <a:lstStyle/>
                    <a:p>
                      <a:pPr algn="ctr">
                        <a:spcAft>
                          <a:spcPts val="0"/>
                        </a:spcAft>
                      </a:pPr>
                      <a:r>
                        <a:rPr lang="es-ES" sz="1200" dirty="0">
                          <a:solidFill>
                            <a:schemeClr val="tx2"/>
                          </a:solidFill>
                          <a:effectLst/>
                          <a:latin typeface="+mj-lt"/>
                          <a:ea typeface="Times New Roman" panose="02020603050405020304" pitchFamily="18" charset="0"/>
                        </a:rPr>
                        <a:t>14/11/2023</a:t>
                      </a:r>
                    </a:p>
                  </a:txBody>
                  <a:tcPr marL="68580" marR="68580" marT="0" marB="0" anchor="ctr"/>
                </a:tc>
                <a:tc>
                  <a:txBody>
                    <a:bodyPr/>
                    <a:lstStyle/>
                    <a:p>
                      <a:pPr marL="4318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chemeClr val="tx2"/>
                          </a:solidFill>
                          <a:effectLst/>
                          <a:latin typeface="+mj-lt"/>
                          <a:ea typeface="Times New Roman" panose="02020603050405020304" pitchFamily="18" charset="0"/>
                          <a:cs typeface="Helvetica" panose="020B0604020202020204" pitchFamily="34" charset="0"/>
                        </a:rPr>
                        <a:t>Silvia Arce, Raquel Carmona</a:t>
                      </a:r>
                      <a:endParaRPr lang="es-ES" sz="1200" kern="1200" dirty="0">
                        <a:solidFill>
                          <a:schemeClr val="tx2"/>
                        </a:solidFill>
                        <a:effectLst/>
                        <a:latin typeface="+mj-lt"/>
                        <a:ea typeface="Times New Roman" panose="02020603050405020304" pitchFamily="18" charset="0"/>
                        <a:cs typeface="+mn-cs"/>
                      </a:endParaRPr>
                    </a:p>
                  </a:txBody>
                  <a:tcPr marL="68580" marR="68580" marT="0" marB="0" anchor="ctr"/>
                </a:tc>
                <a:extLst>
                  <a:ext uri="{0D108BD9-81ED-4DB2-BD59-A6C34878D82A}">
                    <a16:rowId xmlns:a16="http://schemas.microsoft.com/office/drawing/2014/main" val="64553411"/>
                  </a:ext>
                </a:extLst>
              </a:tr>
              <a:tr h="457497">
                <a:tc>
                  <a:txBody>
                    <a:bodyPr/>
                    <a:lstStyle/>
                    <a:p>
                      <a:pPr>
                        <a:spcAft>
                          <a:spcPts val="0"/>
                        </a:spcAft>
                      </a:pPr>
                      <a:r>
                        <a:rPr lang="es-ES" sz="1000" b="1" dirty="0">
                          <a:solidFill>
                            <a:schemeClr val="tx2"/>
                          </a:solidFill>
                          <a:effectLst/>
                          <a:latin typeface="+mj-lt"/>
                          <a:ea typeface="Times New Roman" panose="02020603050405020304" pitchFamily="18" charset="0"/>
                          <a:cs typeface="Helvetica" panose="020B0604020202020204" pitchFamily="34" charset="0"/>
                        </a:rPr>
                        <a:t>INTERÉS ESTRATÉGICO DEL PROYECTO.</a:t>
                      </a:r>
                    </a:p>
                    <a:p>
                      <a:pPr>
                        <a:spcAft>
                          <a:spcPts val="0"/>
                        </a:spcAft>
                      </a:pPr>
                      <a:r>
                        <a:rPr lang="es-ES" sz="1000" b="1" dirty="0">
                          <a:solidFill>
                            <a:schemeClr val="tx2"/>
                          </a:solidFill>
                          <a:effectLst/>
                          <a:latin typeface="+mj-lt"/>
                          <a:ea typeface="Times New Roman" panose="02020603050405020304" pitchFamily="18" charset="0"/>
                          <a:cs typeface="Helvetica" panose="020B0604020202020204" pitchFamily="34" charset="0"/>
                        </a:rPr>
                        <a:t>PLAN DE DIFUSIÓN Y PARTICIPACIÓN CIUDADANA</a:t>
                      </a:r>
                      <a:endParaRPr lang="es-ES" sz="1000" b="1" dirty="0">
                        <a:solidFill>
                          <a:schemeClr val="tx2"/>
                        </a:solidFill>
                        <a:effectLst/>
                        <a:latin typeface="+mj-lt"/>
                        <a:ea typeface="Times New Roman" panose="02020603050405020304" pitchFamily="18" charset="0"/>
                      </a:endParaRPr>
                    </a:p>
                  </a:txBody>
                  <a:tcPr marL="68580" marR="68580" marT="0" marB="0" anchor="ctr"/>
                </a:tc>
                <a:tc>
                  <a:txBody>
                    <a:bodyPr/>
                    <a:lstStyle/>
                    <a:p>
                      <a:pPr algn="ctr">
                        <a:spcAft>
                          <a:spcPts val="0"/>
                        </a:spcAft>
                      </a:pPr>
                      <a:r>
                        <a:rPr lang="es-ES" sz="1200" dirty="0">
                          <a:solidFill>
                            <a:schemeClr val="tx2"/>
                          </a:solidFill>
                          <a:effectLst/>
                          <a:latin typeface="+mj-lt"/>
                          <a:ea typeface="Times New Roman" panose="02020603050405020304" pitchFamily="18" charset="0"/>
                        </a:rPr>
                        <a:t>21/11/2023</a:t>
                      </a:r>
                    </a:p>
                  </a:txBody>
                  <a:tcPr marL="68580" marR="68580" marT="0" marB="0" anchor="ctr"/>
                </a:tc>
                <a:tc>
                  <a:txBody>
                    <a:bodyPr/>
                    <a:lstStyle/>
                    <a:p>
                      <a:pPr marL="43180" marR="0" lvl="0" indent="0" algn="l" defTabSz="914400" rtl="0" eaLnBrk="1" fontAlgn="auto" latinLnBrk="0" hangingPunct="1">
                        <a:lnSpc>
                          <a:spcPct val="100000"/>
                        </a:lnSpc>
                        <a:spcBef>
                          <a:spcPts val="0"/>
                        </a:spcBef>
                        <a:spcAft>
                          <a:spcPts val="0"/>
                        </a:spcAft>
                        <a:buClrTx/>
                        <a:buSzTx/>
                        <a:buFontTx/>
                        <a:buNone/>
                        <a:tabLst/>
                        <a:defRPr/>
                      </a:pPr>
                      <a:r>
                        <a:rPr lang="es-ES" sz="1200" b="0" kern="1200" dirty="0">
                          <a:solidFill>
                            <a:schemeClr val="tx2"/>
                          </a:solidFill>
                          <a:effectLst/>
                          <a:latin typeface="+mj-lt"/>
                          <a:ea typeface="Times New Roman" panose="02020603050405020304" pitchFamily="18" charset="0"/>
                          <a:cs typeface="Helvetica" panose="020B0604020202020204" pitchFamily="34" charset="0"/>
                        </a:rPr>
                        <a:t>Daniel Quijada</a:t>
                      </a:r>
                      <a:endParaRPr lang="es-ES" sz="1200" b="0" kern="1200" dirty="0">
                        <a:solidFill>
                          <a:schemeClr val="tx2"/>
                        </a:solidFill>
                        <a:effectLst/>
                        <a:latin typeface="+mj-lt"/>
                        <a:ea typeface="Times New Roman" panose="02020603050405020304" pitchFamily="18" charset="0"/>
                        <a:cs typeface="+mn-cs"/>
                      </a:endParaRPr>
                    </a:p>
                  </a:txBody>
                  <a:tcPr marL="68580" marR="68580" marT="0" marB="0" anchor="ctr"/>
                </a:tc>
                <a:extLst>
                  <a:ext uri="{0D108BD9-81ED-4DB2-BD59-A6C34878D82A}">
                    <a16:rowId xmlns:a16="http://schemas.microsoft.com/office/drawing/2014/main" val="10006"/>
                  </a:ext>
                </a:extLst>
              </a:tr>
              <a:tr h="457497">
                <a:tc>
                  <a:txBody>
                    <a:bodyPr/>
                    <a:lstStyle/>
                    <a:p>
                      <a:pPr>
                        <a:spcAft>
                          <a:spcPts val="0"/>
                        </a:spcAft>
                      </a:pPr>
                      <a:r>
                        <a:rPr lang="es-ES" sz="1000" b="1" dirty="0">
                          <a:solidFill>
                            <a:schemeClr val="tx2"/>
                          </a:solidFill>
                          <a:effectLst/>
                          <a:latin typeface="+mj-lt"/>
                          <a:ea typeface="Times New Roman" panose="02020603050405020304" pitchFamily="18" charset="0"/>
                        </a:rPr>
                        <a:t>PERSPECTIVA Y DIMENSIÓN DE GÉNERO EN LA INVESTIGACIÓN</a:t>
                      </a:r>
                    </a:p>
                  </a:txBody>
                  <a:tcPr marL="68580" marR="68580" marT="0" marB="0" anchor="ctr"/>
                </a:tc>
                <a:tc>
                  <a:txBody>
                    <a:bodyPr/>
                    <a:lstStyle/>
                    <a:p>
                      <a:pPr algn="ctr">
                        <a:spcAft>
                          <a:spcPts val="0"/>
                        </a:spcAft>
                      </a:pPr>
                      <a:r>
                        <a:rPr lang="es-ES" sz="1200" b="0" dirty="0">
                          <a:solidFill>
                            <a:schemeClr val="tx2"/>
                          </a:solidFill>
                          <a:effectLst/>
                          <a:latin typeface="+mj-lt"/>
                          <a:ea typeface="Times New Roman" panose="02020603050405020304" pitchFamily="18" charset="0"/>
                        </a:rPr>
                        <a:t>28/11/2023</a:t>
                      </a:r>
                    </a:p>
                  </a:txBody>
                  <a:tcPr marL="68580" marR="68580" marT="0" marB="0" anchor="ctr"/>
                </a:tc>
                <a:tc>
                  <a:txBody>
                    <a:bodyPr/>
                    <a:lstStyle/>
                    <a:p>
                      <a:pPr marL="43180" marR="0" lvl="0" indent="0" algn="l" defTabSz="914400" rtl="0" eaLnBrk="1" fontAlgn="auto" latinLnBrk="0" hangingPunct="1">
                        <a:lnSpc>
                          <a:spcPct val="100000"/>
                        </a:lnSpc>
                        <a:spcBef>
                          <a:spcPts val="0"/>
                        </a:spcBef>
                        <a:spcAft>
                          <a:spcPts val="0"/>
                        </a:spcAft>
                        <a:buClrTx/>
                        <a:buSzTx/>
                        <a:buFontTx/>
                        <a:buNone/>
                        <a:tabLst/>
                        <a:defRPr/>
                      </a:pPr>
                      <a:r>
                        <a:rPr lang="es-ES" sz="1200" b="0" kern="1200" dirty="0">
                          <a:solidFill>
                            <a:schemeClr val="tx2"/>
                          </a:solidFill>
                          <a:effectLst/>
                          <a:latin typeface="+mj-lt"/>
                          <a:ea typeface="Times New Roman" panose="02020603050405020304" pitchFamily="18" charset="0"/>
                          <a:cs typeface="Helvetica" panose="020B0604020202020204" pitchFamily="34" charset="0"/>
                        </a:rPr>
                        <a:t>Daniel Quijada</a:t>
                      </a:r>
                      <a:endParaRPr lang="es-ES" sz="1200" b="0" kern="1200" dirty="0">
                        <a:solidFill>
                          <a:schemeClr val="tx2"/>
                        </a:solidFill>
                        <a:effectLst/>
                        <a:latin typeface="+mj-lt"/>
                        <a:ea typeface="Times New Roman" panose="02020603050405020304" pitchFamily="18" charset="0"/>
                        <a:cs typeface="+mn-cs"/>
                      </a:endParaRPr>
                    </a:p>
                  </a:txBody>
                  <a:tcPr marL="68580" marR="68580" marT="0" marB="0" anchor="ctr"/>
                </a:tc>
                <a:extLst>
                  <a:ext uri="{0D108BD9-81ED-4DB2-BD59-A6C34878D82A}">
                    <a16:rowId xmlns:a16="http://schemas.microsoft.com/office/drawing/2014/main" val="10007"/>
                  </a:ext>
                </a:extLst>
              </a:tr>
              <a:tr h="4574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000" b="1" dirty="0">
                          <a:solidFill>
                            <a:schemeClr val="tx2"/>
                          </a:solidFill>
                          <a:effectLst/>
                          <a:latin typeface="+mj-lt"/>
                          <a:ea typeface="Times New Roman" panose="02020603050405020304" pitchFamily="18" charset="0"/>
                          <a:cs typeface="Helvetica" panose="020B0604020202020204" pitchFamily="34" charset="0"/>
                        </a:rPr>
                        <a:t>PLAN DE GESTIÓN DE DATOS CIENTÍFICOS.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000" b="1" dirty="0">
                          <a:solidFill>
                            <a:schemeClr val="tx2"/>
                          </a:solidFill>
                          <a:effectLst/>
                          <a:latin typeface="+mj-lt"/>
                          <a:ea typeface="Times New Roman" panose="02020603050405020304" pitchFamily="18" charset="0"/>
                          <a:cs typeface="Helvetica" panose="020B0604020202020204" pitchFamily="34" charset="0"/>
                        </a:rPr>
                        <a:t>PROTECCIÓN DE DATOS</a:t>
                      </a:r>
                      <a:endParaRPr lang="es-ES" sz="1000" b="1" dirty="0">
                        <a:solidFill>
                          <a:schemeClr val="tx2"/>
                        </a:solidFill>
                        <a:effectLst/>
                        <a:latin typeface="+mj-lt"/>
                        <a:ea typeface="Times New Roman" panose="02020603050405020304" pitchFamily="18" charset="0"/>
                      </a:endParaRPr>
                    </a:p>
                  </a:txBody>
                  <a:tcPr marL="68580" marR="68580" marT="0" marB="0" anchor="ctr"/>
                </a:tc>
                <a:tc>
                  <a:txBody>
                    <a:bodyPr/>
                    <a:lstStyle/>
                    <a:p>
                      <a:pPr algn="ctr">
                        <a:spcAft>
                          <a:spcPts val="0"/>
                        </a:spcAft>
                      </a:pPr>
                      <a:r>
                        <a:rPr lang="es-ES" sz="1200" b="0" dirty="0">
                          <a:solidFill>
                            <a:schemeClr val="tx2"/>
                          </a:solidFill>
                          <a:effectLst/>
                          <a:latin typeface="+mj-lt"/>
                          <a:ea typeface="Times New Roman" panose="02020603050405020304" pitchFamily="18" charset="0"/>
                        </a:rPr>
                        <a:t>12/12/2023</a:t>
                      </a:r>
                    </a:p>
                  </a:txBody>
                  <a:tcPr marL="68580" marR="68580" marT="0" marB="0" anchor="ctr"/>
                </a:tc>
                <a:tc>
                  <a:txBody>
                    <a:bodyPr/>
                    <a:lstStyle/>
                    <a:p>
                      <a:pPr marL="43180">
                        <a:spcAft>
                          <a:spcPts val="0"/>
                        </a:spcAft>
                      </a:pPr>
                      <a:r>
                        <a:rPr lang="es-ES" sz="1200" dirty="0">
                          <a:solidFill>
                            <a:schemeClr val="tx2"/>
                          </a:solidFill>
                          <a:effectLst/>
                          <a:latin typeface="+mj-lt"/>
                          <a:ea typeface="Times New Roman" panose="02020603050405020304" pitchFamily="18" charset="0"/>
                          <a:cs typeface="Helvetica" panose="020B0604020202020204" pitchFamily="34" charset="0"/>
                        </a:rPr>
                        <a:t>Daniel Quijada, Estela Sánchez</a:t>
                      </a:r>
                      <a:endParaRPr lang="es-ES" sz="1200" dirty="0">
                        <a:solidFill>
                          <a:schemeClr val="tx2"/>
                        </a:solidFill>
                        <a:effectLst/>
                        <a:latin typeface="+mj-lt"/>
                        <a:ea typeface="Times New Roman" panose="02020603050405020304" pitchFamily="18" charset="0"/>
                      </a:endParaRPr>
                    </a:p>
                  </a:txBody>
                  <a:tcPr marL="68580" marR="68580" marT="0" marB="0" anchor="ctr"/>
                </a:tc>
                <a:extLst>
                  <a:ext uri="{0D108BD9-81ED-4DB2-BD59-A6C34878D82A}">
                    <a16:rowId xmlns:a16="http://schemas.microsoft.com/office/drawing/2014/main" val="3448121389"/>
                  </a:ext>
                </a:extLst>
              </a:tr>
              <a:tr h="4574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000" b="1" dirty="0">
                          <a:solidFill>
                            <a:schemeClr val="tx2"/>
                          </a:solidFill>
                          <a:effectLst/>
                          <a:latin typeface="+mj-lt"/>
                          <a:ea typeface="Times New Roman" panose="02020603050405020304" pitchFamily="18" charset="0"/>
                          <a:cs typeface="Helvetica" panose="020B0604020202020204" pitchFamily="34" charset="0"/>
                        </a:rPr>
                        <a:t>NOVEDADES CONVOCATORIA AES</a:t>
                      </a:r>
                      <a:endParaRPr lang="es-ES" sz="1000" b="1" dirty="0">
                        <a:solidFill>
                          <a:schemeClr val="tx2"/>
                        </a:solidFill>
                        <a:effectLst/>
                        <a:latin typeface="+mj-lt"/>
                        <a:ea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200" b="0" dirty="0">
                          <a:solidFill>
                            <a:srgbClr val="202020"/>
                          </a:solidFill>
                          <a:effectLst/>
                          <a:latin typeface="Gill Sans MT" panose="020B0502020104020203" pitchFamily="34" charset="0"/>
                          <a:ea typeface="Times New Roman" panose="02020603050405020304" pitchFamily="18" charset="0"/>
                          <a:cs typeface="Helvetica" panose="020B0604020202020204" pitchFamily="34" charset="0"/>
                        </a:rPr>
                        <a:t>Enero 2024 </a:t>
                      </a:r>
                      <a:r>
                        <a:rPr lang="es-ES" sz="1200" b="0" baseline="30000" dirty="0">
                          <a:solidFill>
                            <a:srgbClr val="202020"/>
                          </a:solidFill>
                          <a:effectLst/>
                          <a:latin typeface="Gill Sans MT" panose="020B0502020104020203" pitchFamily="34" charset="0"/>
                          <a:ea typeface="Times New Roman" panose="02020603050405020304" pitchFamily="18" charset="0"/>
                          <a:cs typeface="Helvetica" panose="020B0604020202020204" pitchFamily="34" charset="0"/>
                        </a:rPr>
                        <a:t>(</a:t>
                      </a:r>
                      <a:r>
                        <a:rPr lang="es-ES" sz="1200" b="0" dirty="0">
                          <a:solidFill>
                            <a:srgbClr val="202020"/>
                          </a:solidFill>
                          <a:effectLst/>
                          <a:latin typeface="Gill Sans MT" panose="020B0502020104020203" pitchFamily="34" charset="0"/>
                          <a:ea typeface="Times New Roman" panose="02020603050405020304" pitchFamily="18" charset="0"/>
                          <a:cs typeface="Helvetica" panose="020B0604020202020204" pitchFamily="34" charset="0"/>
                        </a:rPr>
                        <a:t>*</a:t>
                      </a:r>
                      <a:r>
                        <a:rPr lang="es-ES" sz="1200" b="0" baseline="30000" dirty="0">
                          <a:solidFill>
                            <a:srgbClr val="202020"/>
                          </a:solidFill>
                          <a:effectLst/>
                          <a:latin typeface="Gill Sans MT" panose="020B0502020104020203" pitchFamily="34" charset="0"/>
                          <a:ea typeface="Times New Roman" panose="02020603050405020304" pitchFamily="18" charset="0"/>
                          <a:cs typeface="Helvetica" panose="020B0604020202020204" pitchFamily="34" charset="0"/>
                        </a:rPr>
                        <a:t>)</a:t>
                      </a:r>
                      <a:endParaRPr lang="es-ES" sz="1400" b="0" baseline="30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43180" marR="0" lvl="0" indent="0" algn="l" defTabSz="914400" rtl="0" eaLnBrk="1" fontAlgn="auto" latinLnBrk="0" hangingPunct="1">
                        <a:lnSpc>
                          <a:spcPct val="100000"/>
                        </a:lnSpc>
                        <a:spcBef>
                          <a:spcPts val="0"/>
                        </a:spcBef>
                        <a:spcAft>
                          <a:spcPts val="0"/>
                        </a:spcAft>
                        <a:buClrTx/>
                        <a:buSzTx/>
                        <a:buFontTx/>
                        <a:buNone/>
                        <a:tabLst/>
                        <a:defRPr/>
                      </a:pPr>
                      <a:r>
                        <a:rPr lang="es-ES" sz="1200" b="0" dirty="0">
                          <a:solidFill>
                            <a:schemeClr val="tx2"/>
                          </a:solidFill>
                          <a:effectLst/>
                          <a:latin typeface="+mj-lt"/>
                          <a:ea typeface="Times New Roman" panose="02020603050405020304" pitchFamily="18" charset="0"/>
                          <a:cs typeface="Helvetica" panose="020B0604020202020204" pitchFamily="34" charset="0"/>
                        </a:rPr>
                        <a:t>Mercedes Ruiz, Daniel Quijada</a:t>
                      </a:r>
                      <a:endParaRPr lang="es-ES" sz="1200" b="0" dirty="0">
                        <a:solidFill>
                          <a:schemeClr val="tx2"/>
                        </a:solidFill>
                        <a:effectLst/>
                        <a:latin typeface="+mj-lt"/>
                        <a:ea typeface="Times New Roman" panose="02020603050405020304" pitchFamily="18" charset="0"/>
                      </a:endParaRPr>
                    </a:p>
                  </a:txBody>
                  <a:tcPr marL="68580" marR="68580" marT="0" marB="0" anchor="ctr"/>
                </a:tc>
                <a:extLst>
                  <a:ext uri="{0D108BD9-81ED-4DB2-BD59-A6C34878D82A}">
                    <a16:rowId xmlns:a16="http://schemas.microsoft.com/office/drawing/2014/main" val="4103451162"/>
                  </a:ext>
                </a:extLst>
              </a:tr>
              <a:tr h="457497">
                <a:tc>
                  <a:txBody>
                    <a:bodyPr/>
                    <a:lstStyle/>
                    <a:p>
                      <a:pPr>
                        <a:spcAft>
                          <a:spcPts val="0"/>
                        </a:spcAft>
                      </a:pPr>
                      <a:r>
                        <a:rPr lang="es-ES" sz="1000" b="1" dirty="0">
                          <a:solidFill>
                            <a:schemeClr val="tx2"/>
                          </a:solidFill>
                          <a:effectLst/>
                          <a:latin typeface="+mj-lt"/>
                          <a:ea typeface="Times New Roman" panose="02020603050405020304" pitchFamily="18" charset="0"/>
                        </a:rPr>
                        <a:t>TUTORIAL SOBRE EL APLICATIVO DE LA AES </a:t>
                      </a: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200" b="0" dirty="0">
                          <a:solidFill>
                            <a:srgbClr val="202020"/>
                          </a:solidFill>
                          <a:effectLst/>
                          <a:latin typeface="Gill Sans MT" panose="020B0502020104020203" pitchFamily="34" charset="0"/>
                          <a:ea typeface="Times New Roman" panose="02020603050405020304" pitchFamily="18" charset="0"/>
                          <a:cs typeface="Helvetica" panose="020B0604020202020204" pitchFamily="34" charset="0"/>
                        </a:rPr>
                        <a:t>Febrero 2024 </a:t>
                      </a:r>
                      <a:r>
                        <a:rPr lang="es-ES" sz="1200" b="0" baseline="30000" dirty="0">
                          <a:solidFill>
                            <a:srgbClr val="202020"/>
                          </a:solidFill>
                          <a:effectLst/>
                          <a:latin typeface="Gill Sans MT" panose="020B0502020104020203" pitchFamily="34" charset="0"/>
                          <a:ea typeface="Times New Roman" panose="02020603050405020304" pitchFamily="18" charset="0"/>
                          <a:cs typeface="Helvetica" panose="020B0604020202020204" pitchFamily="34" charset="0"/>
                        </a:rPr>
                        <a:t>(</a:t>
                      </a:r>
                      <a:r>
                        <a:rPr lang="es-ES" sz="1200" b="0" dirty="0">
                          <a:solidFill>
                            <a:srgbClr val="202020"/>
                          </a:solidFill>
                          <a:effectLst/>
                          <a:latin typeface="Gill Sans MT" panose="020B0502020104020203" pitchFamily="34" charset="0"/>
                          <a:ea typeface="Times New Roman" panose="02020603050405020304" pitchFamily="18" charset="0"/>
                          <a:cs typeface="Helvetica" panose="020B0604020202020204" pitchFamily="34" charset="0"/>
                        </a:rPr>
                        <a:t>*</a:t>
                      </a:r>
                      <a:r>
                        <a:rPr lang="es-ES" sz="1200" b="0" baseline="30000" dirty="0">
                          <a:solidFill>
                            <a:srgbClr val="202020"/>
                          </a:solidFill>
                          <a:effectLst/>
                          <a:latin typeface="Gill Sans MT" panose="020B0502020104020203" pitchFamily="34" charset="0"/>
                          <a:ea typeface="Times New Roman" panose="02020603050405020304" pitchFamily="18" charset="0"/>
                          <a:cs typeface="Helvetica" panose="020B0604020202020204" pitchFamily="34" charset="0"/>
                        </a:rPr>
                        <a:t>)</a:t>
                      </a:r>
                      <a:endParaRPr lang="es-ES" sz="1400" b="0" baseline="30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43180" marR="0" lvl="0" indent="0" algn="l" defTabSz="914400" rtl="0" eaLnBrk="1" fontAlgn="auto" latinLnBrk="0" hangingPunct="1">
                        <a:lnSpc>
                          <a:spcPct val="100000"/>
                        </a:lnSpc>
                        <a:spcBef>
                          <a:spcPts val="0"/>
                        </a:spcBef>
                        <a:spcAft>
                          <a:spcPts val="0"/>
                        </a:spcAft>
                        <a:buClrTx/>
                        <a:buSzTx/>
                        <a:buFontTx/>
                        <a:buNone/>
                        <a:tabLst/>
                        <a:defRPr/>
                      </a:pPr>
                      <a:r>
                        <a:rPr lang="es-ES" sz="1200" b="0" dirty="0">
                          <a:solidFill>
                            <a:schemeClr val="tx2"/>
                          </a:solidFill>
                          <a:effectLst/>
                          <a:latin typeface="+mj-lt"/>
                          <a:ea typeface="Times New Roman" panose="02020603050405020304" pitchFamily="18" charset="0"/>
                          <a:cs typeface="Helvetica" panose="020B0604020202020204" pitchFamily="34" charset="0"/>
                        </a:rPr>
                        <a:t>Mercedes Ruiz, Daniel Quijada</a:t>
                      </a:r>
                      <a:endParaRPr lang="es-ES" sz="1200" b="0" dirty="0">
                        <a:solidFill>
                          <a:schemeClr val="tx2"/>
                        </a:solidFill>
                        <a:effectLst/>
                        <a:latin typeface="+mj-lt"/>
                        <a:ea typeface="Times New Roman" panose="02020603050405020304" pitchFamily="18" charset="0"/>
                      </a:endParaRPr>
                    </a:p>
                  </a:txBody>
                  <a:tcPr marL="68580" marR="68580" marT="0" marB="0" anchor="ctr"/>
                </a:tc>
                <a:extLst>
                  <a:ext uri="{0D108BD9-81ED-4DB2-BD59-A6C34878D82A}">
                    <a16:rowId xmlns:a16="http://schemas.microsoft.com/office/drawing/2014/main" val="2589440563"/>
                  </a:ext>
                </a:extLst>
              </a:tr>
            </a:tbl>
          </a:graphicData>
        </a:graphic>
      </p:graphicFrame>
      <p:sp>
        <p:nvSpPr>
          <p:cNvPr id="4" name="CuadroTexto 3">
            <a:extLst>
              <a:ext uri="{FF2B5EF4-FFF2-40B4-BE49-F238E27FC236}">
                <a16:creationId xmlns:a16="http://schemas.microsoft.com/office/drawing/2014/main" id="{7CC59A7E-AEFE-A885-D494-169F68DBC673}"/>
              </a:ext>
            </a:extLst>
          </p:cNvPr>
          <p:cNvSpPr txBox="1"/>
          <p:nvPr/>
        </p:nvSpPr>
        <p:spPr>
          <a:xfrm>
            <a:off x="277466" y="6258797"/>
            <a:ext cx="4882363" cy="253916"/>
          </a:xfrm>
          <a:prstGeom prst="rect">
            <a:avLst/>
          </a:prstGeom>
          <a:noFill/>
        </p:spPr>
        <p:txBody>
          <a:bodyPr wrap="square" rtlCol="0">
            <a:spAutoFit/>
          </a:bodyPr>
          <a:lstStyle/>
          <a:p>
            <a:r>
              <a:rPr lang="es-ES" sz="1050" b="0" baseline="30000" dirty="0">
                <a:solidFill>
                  <a:srgbClr val="202020"/>
                </a:solidFill>
                <a:effectLst/>
                <a:latin typeface="Gill Sans MT" panose="020B0502020104020203" pitchFamily="34" charset="0"/>
                <a:ea typeface="Times New Roman" panose="02020603050405020304" pitchFamily="18" charset="0"/>
                <a:cs typeface="Helvetica" panose="020B0604020202020204" pitchFamily="34" charset="0"/>
              </a:rPr>
              <a:t>(</a:t>
            </a:r>
            <a:r>
              <a:rPr lang="es-ES" sz="1050" b="0" dirty="0">
                <a:solidFill>
                  <a:srgbClr val="202020"/>
                </a:solidFill>
                <a:effectLst/>
                <a:latin typeface="Gill Sans MT" panose="020B0502020104020203" pitchFamily="34" charset="0"/>
                <a:ea typeface="Times New Roman" panose="02020603050405020304" pitchFamily="18" charset="0"/>
                <a:cs typeface="Helvetica" panose="020B0604020202020204" pitchFamily="34" charset="0"/>
              </a:rPr>
              <a:t>*</a:t>
            </a:r>
            <a:r>
              <a:rPr lang="es-ES" sz="1050" b="0" baseline="30000" dirty="0">
                <a:solidFill>
                  <a:srgbClr val="202020"/>
                </a:solidFill>
                <a:effectLst/>
                <a:latin typeface="Gill Sans MT" panose="020B0502020104020203" pitchFamily="34" charset="0"/>
                <a:ea typeface="Times New Roman" panose="02020603050405020304" pitchFamily="18" charset="0"/>
                <a:cs typeface="Helvetica" panose="020B0604020202020204" pitchFamily="34" charset="0"/>
              </a:rPr>
              <a:t>) </a:t>
            </a:r>
            <a:r>
              <a:rPr lang="es-ES" sz="1050" dirty="0"/>
              <a:t>La fecha se concretará una vez se publique la convocatoria de la AES 2024</a:t>
            </a:r>
          </a:p>
        </p:txBody>
      </p:sp>
      <p:sp>
        <p:nvSpPr>
          <p:cNvPr id="10" name="Flecha derecha 2">
            <a:extLst>
              <a:ext uri="{FF2B5EF4-FFF2-40B4-BE49-F238E27FC236}">
                <a16:creationId xmlns:a16="http://schemas.microsoft.com/office/drawing/2014/main" id="{45BE7DC9-739E-2416-461D-0F316C83CFC5}"/>
              </a:ext>
            </a:extLst>
          </p:cNvPr>
          <p:cNvSpPr/>
          <p:nvPr/>
        </p:nvSpPr>
        <p:spPr>
          <a:xfrm>
            <a:off x="391546" y="2021632"/>
            <a:ext cx="10800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1124954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Declaración DORA (</a:t>
            </a:r>
            <a:r>
              <a:rPr lang="es-ES" dirty="0" err="1"/>
              <a:t>Declaration</a:t>
            </a:r>
            <a:r>
              <a:rPr lang="es-ES" dirty="0"/>
              <a:t> </a:t>
            </a:r>
            <a:r>
              <a:rPr lang="es-ES" dirty="0" err="1"/>
              <a:t>on</a:t>
            </a:r>
            <a:r>
              <a:rPr lang="es-ES" dirty="0"/>
              <a:t> </a:t>
            </a:r>
            <a:r>
              <a:rPr lang="es-ES" dirty="0" err="1"/>
              <a:t>Research</a:t>
            </a:r>
            <a:r>
              <a:rPr lang="es-ES" dirty="0"/>
              <a:t> </a:t>
            </a:r>
            <a:r>
              <a:rPr lang="es-ES" dirty="0" err="1"/>
              <a:t>Assessment</a:t>
            </a:r>
            <a:r>
              <a:rPr lang="es-ES" dirty="0"/>
              <a:t>)</a:t>
            </a:r>
          </a:p>
        </p:txBody>
      </p:sp>
      <p:sp>
        <p:nvSpPr>
          <p:cNvPr id="3" name="Marcador de contenido 2"/>
          <p:cNvSpPr>
            <a:spLocks noGrp="1"/>
          </p:cNvSpPr>
          <p:nvPr>
            <p:ph idx="1"/>
          </p:nvPr>
        </p:nvSpPr>
        <p:spPr/>
        <p:txBody>
          <a:bodyPr/>
          <a:lstStyle/>
          <a:p>
            <a:pPr lvl="1">
              <a:lnSpc>
                <a:spcPct val="150000"/>
              </a:lnSpc>
            </a:pPr>
            <a:r>
              <a:rPr lang="es-ES" dirty="0"/>
              <a:t>Reunión Anual de la American </a:t>
            </a:r>
            <a:r>
              <a:rPr lang="es-ES" dirty="0" err="1"/>
              <a:t>Society</a:t>
            </a:r>
            <a:r>
              <a:rPr lang="es-ES" dirty="0"/>
              <a:t> </a:t>
            </a:r>
            <a:r>
              <a:rPr lang="es-ES" dirty="0" err="1"/>
              <a:t>for</a:t>
            </a:r>
            <a:r>
              <a:rPr lang="es-ES" dirty="0"/>
              <a:t> Cell </a:t>
            </a:r>
            <a:r>
              <a:rPr lang="es-ES" dirty="0" err="1"/>
              <a:t>Biology</a:t>
            </a:r>
            <a:r>
              <a:rPr lang="es-ES" dirty="0"/>
              <a:t> (ASCB) en San Francisco (2012).</a:t>
            </a:r>
          </a:p>
          <a:p>
            <a:pPr lvl="1">
              <a:lnSpc>
                <a:spcPct val="150000"/>
              </a:lnSpc>
              <a:spcBef>
                <a:spcPts val="1200"/>
              </a:spcBef>
              <a:spcAft>
                <a:spcPts val="600"/>
              </a:spcAft>
            </a:pPr>
            <a:r>
              <a:rPr lang="es-ES" dirty="0"/>
              <a:t>Parte de una preocupación por establecer mecanismos objetivos, precisos y justos al ejecutar los procesos de evaluación de los productos de investigación a fin de determinar su nivel de calidad e impacto en la comunidad y en la sociedad.</a:t>
            </a:r>
          </a:p>
          <a:p>
            <a:pPr lvl="1">
              <a:lnSpc>
                <a:spcPct val="150000"/>
              </a:lnSpc>
              <a:spcBef>
                <a:spcPts val="1200"/>
              </a:spcBef>
              <a:spcAft>
                <a:spcPts val="600"/>
              </a:spcAft>
            </a:pPr>
            <a:r>
              <a:rPr lang="es-ES" dirty="0"/>
              <a:t>Establece una serie de recomendaciones dirigidas especialmente a agencias financiadoras, instituciones, editores e investigadores.</a:t>
            </a:r>
          </a:p>
          <a:p>
            <a:pPr lvl="1">
              <a:lnSpc>
                <a:spcPct val="150000"/>
              </a:lnSpc>
              <a:spcBef>
                <a:spcPts val="1200"/>
              </a:spcBef>
              <a:spcAft>
                <a:spcPts val="600"/>
              </a:spcAft>
            </a:pPr>
            <a:r>
              <a:rPr lang="es-ES" dirty="0"/>
              <a:t>El factor de impacto (Thomson Reuters/</a:t>
            </a:r>
            <a:r>
              <a:rPr lang="es-ES" dirty="0" err="1"/>
              <a:t>Clarivate</a:t>
            </a:r>
            <a:r>
              <a:rPr lang="es-ES" dirty="0"/>
              <a:t> </a:t>
            </a:r>
            <a:r>
              <a:rPr lang="es-ES" dirty="0" err="1"/>
              <a:t>Analytics</a:t>
            </a:r>
            <a:r>
              <a:rPr lang="es-ES" dirty="0"/>
              <a:t>) no es una alternativa adecuada para evaluar los resultados de la actividad académica y científica.</a:t>
            </a:r>
          </a:p>
          <a:p>
            <a:pPr lvl="1">
              <a:lnSpc>
                <a:spcPct val="150000"/>
              </a:lnSpc>
            </a:pPr>
            <a:endParaRPr lang="es-ES" dirty="0"/>
          </a:p>
        </p:txBody>
      </p:sp>
      <p:pic>
        <p:nvPicPr>
          <p:cNvPr id="5" name="Imagen 4">
            <a:extLst>
              <a:ext uri="{FF2B5EF4-FFF2-40B4-BE49-F238E27FC236}">
                <a16:creationId xmlns:a16="http://schemas.microsoft.com/office/drawing/2014/main" id="{53676737-8E3C-B167-3946-59621AE87E0F}"/>
              </a:ext>
            </a:extLst>
          </p:cNvPr>
          <p:cNvPicPr>
            <a:picLocks noChangeAspect="1"/>
          </p:cNvPicPr>
          <p:nvPr/>
        </p:nvPicPr>
        <p:blipFill rotWithShape="1">
          <a:blip r:embed="rId2"/>
          <a:srcRect r="62673"/>
          <a:stretch/>
        </p:blipFill>
        <p:spPr>
          <a:xfrm>
            <a:off x="11117825" y="115661"/>
            <a:ext cx="824852" cy="762000"/>
          </a:xfrm>
          <a:prstGeom prst="rect">
            <a:avLst/>
          </a:prstGeom>
        </p:spPr>
      </p:pic>
    </p:spTree>
    <p:extLst>
      <p:ext uri="{BB962C8B-B14F-4D97-AF65-F5344CB8AC3E}">
        <p14:creationId xmlns:p14="http://schemas.microsoft.com/office/powerpoint/2010/main" val="26617631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Declaración DORA (</a:t>
            </a:r>
            <a:r>
              <a:rPr lang="es-ES" dirty="0" err="1"/>
              <a:t>Declaration</a:t>
            </a:r>
            <a:r>
              <a:rPr lang="es-ES" dirty="0"/>
              <a:t> </a:t>
            </a:r>
            <a:r>
              <a:rPr lang="es-ES" dirty="0" err="1"/>
              <a:t>on</a:t>
            </a:r>
            <a:r>
              <a:rPr lang="es-ES" dirty="0"/>
              <a:t> </a:t>
            </a:r>
            <a:r>
              <a:rPr lang="es-ES" dirty="0" err="1"/>
              <a:t>Research</a:t>
            </a:r>
            <a:r>
              <a:rPr lang="es-ES" dirty="0"/>
              <a:t> </a:t>
            </a:r>
            <a:r>
              <a:rPr lang="es-ES" dirty="0" err="1"/>
              <a:t>Assessment</a:t>
            </a:r>
            <a:r>
              <a:rPr lang="es-ES" dirty="0"/>
              <a:t>)</a:t>
            </a:r>
          </a:p>
        </p:txBody>
      </p:sp>
      <p:sp>
        <p:nvSpPr>
          <p:cNvPr id="3" name="Marcador de contenido 2"/>
          <p:cNvSpPr>
            <a:spLocks noGrp="1"/>
          </p:cNvSpPr>
          <p:nvPr>
            <p:ph idx="1"/>
          </p:nvPr>
        </p:nvSpPr>
        <p:spPr/>
        <p:txBody>
          <a:bodyPr/>
          <a:lstStyle/>
          <a:p>
            <a:pPr lvl="1" algn="just">
              <a:lnSpc>
                <a:spcPct val="150000"/>
              </a:lnSpc>
            </a:pPr>
            <a:r>
              <a:rPr lang="es-ES" dirty="0"/>
              <a:t>Sea explícito sobre los criterios utilizados para evaluar la productividad científica de los solicitantes de fondos de investigación, especialmente para los investigadores que están iniciando su carrera investigadora, que el contenido científico de un artículo es mucho más importante que las métricas de publicación o la identidad de la revista en la que fue publicado.</a:t>
            </a:r>
          </a:p>
          <a:p>
            <a:pPr lvl="1" algn="just">
              <a:lnSpc>
                <a:spcPct val="150000"/>
              </a:lnSpc>
            </a:pPr>
            <a:endParaRPr lang="es-ES" dirty="0"/>
          </a:p>
          <a:p>
            <a:pPr lvl="1" algn="just">
              <a:lnSpc>
                <a:spcPct val="150000"/>
              </a:lnSpc>
            </a:pPr>
            <a:r>
              <a:rPr lang="es-ES" dirty="0"/>
              <a:t>Con el fin de evaluar la investigación, considere el valor y el impacto de todos los resultados de la investigación (incluidos los conjuntos de datos y el software) además de las publicaciones de investigación, y considere una amplia gama de medidas de impacto que incluyan indicadores cualitativos, como la influencia sobre la política y prácticas científicas.</a:t>
            </a:r>
          </a:p>
        </p:txBody>
      </p:sp>
      <p:pic>
        <p:nvPicPr>
          <p:cNvPr id="4" name="Imagen 3">
            <a:extLst>
              <a:ext uri="{FF2B5EF4-FFF2-40B4-BE49-F238E27FC236}">
                <a16:creationId xmlns:a16="http://schemas.microsoft.com/office/drawing/2014/main" id="{C549B622-150D-9753-7EF9-D3152BD243BB}"/>
              </a:ext>
            </a:extLst>
          </p:cNvPr>
          <p:cNvPicPr>
            <a:picLocks noChangeAspect="1"/>
          </p:cNvPicPr>
          <p:nvPr/>
        </p:nvPicPr>
        <p:blipFill rotWithShape="1">
          <a:blip r:embed="rId2"/>
          <a:srcRect r="62673"/>
          <a:stretch/>
        </p:blipFill>
        <p:spPr>
          <a:xfrm>
            <a:off x="11117825" y="115661"/>
            <a:ext cx="824852" cy="762000"/>
          </a:xfrm>
          <a:prstGeom prst="rect">
            <a:avLst/>
          </a:prstGeom>
        </p:spPr>
      </p:pic>
    </p:spTree>
    <p:extLst>
      <p:ext uri="{BB962C8B-B14F-4D97-AF65-F5344CB8AC3E}">
        <p14:creationId xmlns:p14="http://schemas.microsoft.com/office/powerpoint/2010/main" val="39720764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Interfaz de usuario gráfica, Texto, Aplicación&#10;&#10;Descripción generada automáticamente">
            <a:extLst>
              <a:ext uri="{FF2B5EF4-FFF2-40B4-BE49-F238E27FC236}">
                <a16:creationId xmlns:a16="http://schemas.microsoft.com/office/drawing/2014/main" id="{0773C613-D1A1-C0AD-ADED-376FDFE1223F}"/>
              </a:ext>
            </a:extLst>
          </p:cNvPr>
          <p:cNvPicPr>
            <a:picLocks noChangeAspect="1"/>
          </p:cNvPicPr>
          <p:nvPr/>
        </p:nvPicPr>
        <p:blipFill>
          <a:blip r:embed="rId2"/>
          <a:stretch>
            <a:fillRect/>
          </a:stretch>
        </p:blipFill>
        <p:spPr>
          <a:xfrm>
            <a:off x="730251" y="1872193"/>
            <a:ext cx="10800000" cy="3401999"/>
          </a:xfrm>
          <a:prstGeom prst="rect">
            <a:avLst/>
          </a:prstGeom>
          <a:noFill/>
        </p:spPr>
      </p:pic>
      <p:sp>
        <p:nvSpPr>
          <p:cNvPr id="10" name="Title 2">
            <a:extLst>
              <a:ext uri="{FF2B5EF4-FFF2-40B4-BE49-F238E27FC236}">
                <a16:creationId xmlns:a16="http://schemas.microsoft.com/office/drawing/2014/main" id="{92914E7A-DCA8-6AD9-941C-DFD1A0D4B846}"/>
              </a:ext>
            </a:extLst>
          </p:cNvPr>
          <p:cNvSpPr>
            <a:spLocks noGrp="1"/>
          </p:cNvSpPr>
          <p:nvPr>
            <p:ph type="title"/>
          </p:nvPr>
        </p:nvSpPr>
        <p:spPr>
          <a:xfrm>
            <a:off x="604157" y="274638"/>
            <a:ext cx="11175093" cy="427491"/>
          </a:xfrm>
        </p:spPr>
        <p:txBody>
          <a:bodyPr wrap="square" anchor="t">
            <a:normAutofit/>
          </a:bodyPr>
          <a:lstStyle/>
          <a:p>
            <a:pPr>
              <a:lnSpc>
                <a:spcPct val="90000"/>
              </a:lnSpc>
            </a:pPr>
            <a:r>
              <a:rPr lang="en-US" dirty="0" err="1"/>
              <a:t>Sección</a:t>
            </a:r>
            <a:r>
              <a:rPr lang="en-US" dirty="0"/>
              <a:t> Memoria</a:t>
            </a:r>
            <a:endParaRPr lang="en-US"/>
          </a:p>
        </p:txBody>
      </p:sp>
    </p:spTree>
    <p:extLst>
      <p:ext uri="{BB962C8B-B14F-4D97-AF65-F5344CB8AC3E}">
        <p14:creationId xmlns:p14="http://schemas.microsoft.com/office/powerpoint/2010/main" val="5161495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Criterios DORA – Convocatorias RRHH AES</a:t>
            </a:r>
          </a:p>
        </p:txBody>
      </p:sp>
      <p:sp>
        <p:nvSpPr>
          <p:cNvPr id="3" name="Marcador de contenido 2"/>
          <p:cNvSpPr>
            <a:spLocks noGrp="1"/>
          </p:cNvSpPr>
          <p:nvPr>
            <p:ph idx="1"/>
          </p:nvPr>
        </p:nvSpPr>
        <p:spPr/>
        <p:txBody>
          <a:bodyPr/>
          <a:lstStyle/>
          <a:p>
            <a:pPr lvl="1">
              <a:lnSpc>
                <a:spcPct val="100000"/>
              </a:lnSpc>
              <a:spcBef>
                <a:spcPts val="0"/>
              </a:spcBef>
            </a:pPr>
            <a:r>
              <a:rPr lang="es-ES" dirty="0"/>
              <a:t>Relevancia del artículo en el área de conocimiento.</a:t>
            </a:r>
          </a:p>
          <a:p>
            <a:pPr lvl="1">
              <a:lnSpc>
                <a:spcPct val="250000"/>
              </a:lnSpc>
            </a:pPr>
            <a:r>
              <a:rPr lang="es-ES" dirty="0"/>
              <a:t>Posible aplicación de los resultados en innovación o aplicación clínica.</a:t>
            </a:r>
          </a:p>
          <a:p>
            <a:pPr lvl="1">
              <a:lnSpc>
                <a:spcPct val="250000"/>
              </a:lnSpc>
            </a:pPr>
            <a:r>
              <a:rPr lang="es-ES" dirty="0"/>
              <a:t>Lugar que ocupa la persona candidata en la publicación (se valorará especialmente la autoría principal).</a:t>
            </a:r>
          </a:p>
          <a:p>
            <a:pPr lvl="1">
              <a:lnSpc>
                <a:spcPct val="250000"/>
              </a:lnSpc>
            </a:pPr>
            <a:r>
              <a:rPr lang="es-ES" dirty="0"/>
              <a:t>Papel desempeñado por la persona candidata en el trabajo del manuscrito.</a:t>
            </a:r>
          </a:p>
          <a:p>
            <a:pPr lvl="1">
              <a:lnSpc>
                <a:spcPct val="250000"/>
              </a:lnSpc>
            </a:pPr>
            <a:r>
              <a:rPr lang="es-ES" dirty="0"/>
              <a:t>Coherencia entre las publicaciones seleccionadas y la trayectoria investigadora, en relación con la propuesta.</a:t>
            </a:r>
          </a:p>
          <a:p>
            <a:pPr lvl="1">
              <a:lnSpc>
                <a:spcPct val="250000"/>
              </a:lnSpc>
            </a:pPr>
            <a:r>
              <a:rPr lang="es-ES" dirty="0"/>
              <a:t>Adecuación del artículo respecto al lugar relativo que ocupa la revista.</a:t>
            </a:r>
          </a:p>
          <a:p>
            <a:pPr lvl="1">
              <a:lnSpc>
                <a:spcPct val="150000"/>
              </a:lnSpc>
            </a:pPr>
            <a:endParaRPr lang="es-ES" dirty="0"/>
          </a:p>
        </p:txBody>
      </p:sp>
    </p:spTree>
    <p:extLst>
      <p:ext uri="{BB962C8B-B14F-4D97-AF65-F5344CB8AC3E}">
        <p14:creationId xmlns:p14="http://schemas.microsoft.com/office/powerpoint/2010/main" val="15617977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Criterios Selección Publicaciones</a:t>
            </a:r>
          </a:p>
        </p:txBody>
      </p:sp>
      <p:graphicFrame>
        <p:nvGraphicFramePr>
          <p:cNvPr id="6" name="Marcador de contenido 5">
            <a:extLst>
              <a:ext uri="{FF2B5EF4-FFF2-40B4-BE49-F238E27FC236}">
                <a16:creationId xmlns:a16="http://schemas.microsoft.com/office/drawing/2014/main" id="{878B7663-B334-7B52-1DE9-8FA3DFF259C3}"/>
              </a:ext>
            </a:extLst>
          </p:cNvPr>
          <p:cNvGraphicFramePr>
            <a:graphicFrameLocks noGrp="1"/>
          </p:cNvGraphicFramePr>
          <p:nvPr>
            <p:ph idx="1"/>
            <p:extLst>
              <p:ext uri="{D42A27DB-BD31-4B8C-83A1-F6EECF244321}">
                <p14:modId xmlns:p14="http://schemas.microsoft.com/office/powerpoint/2010/main" val="3723876378"/>
              </p:ext>
            </p:extLst>
          </p:nvPr>
        </p:nvGraphicFramePr>
        <p:xfrm>
          <a:off x="730250" y="1052513"/>
          <a:ext cx="10799763" cy="5040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852428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Errores Frecuentes a la hora de seleccionar las publicaciones</a:t>
            </a:r>
          </a:p>
        </p:txBody>
      </p:sp>
      <p:sp>
        <p:nvSpPr>
          <p:cNvPr id="3" name="Marcador de contenido 2"/>
          <p:cNvSpPr>
            <a:spLocks noGrp="1"/>
          </p:cNvSpPr>
          <p:nvPr>
            <p:ph idx="1"/>
          </p:nvPr>
        </p:nvSpPr>
        <p:spPr/>
        <p:txBody>
          <a:bodyPr/>
          <a:lstStyle/>
          <a:p>
            <a:pPr lvl="1">
              <a:lnSpc>
                <a:spcPct val="150000"/>
              </a:lnSpc>
            </a:pPr>
            <a:r>
              <a:rPr lang="es-ES" sz="1800" dirty="0"/>
              <a:t>Seleccionar publicaciones de otras líneas de investigación diferentes a las del proyecto.</a:t>
            </a:r>
          </a:p>
          <a:p>
            <a:pPr lvl="1">
              <a:lnSpc>
                <a:spcPct val="150000"/>
              </a:lnSpc>
            </a:pPr>
            <a:r>
              <a:rPr lang="es-ES" dirty="0"/>
              <a:t>No priorizar las publicaciones en las que uno es autor principal (primero, último o </a:t>
            </a:r>
            <a:r>
              <a:rPr lang="es-ES" dirty="0" err="1"/>
              <a:t>corresponding</a:t>
            </a:r>
            <a:r>
              <a:rPr lang="es-ES" dirty="0"/>
              <a:t>).</a:t>
            </a:r>
          </a:p>
          <a:p>
            <a:pPr lvl="1">
              <a:lnSpc>
                <a:spcPct val="150000"/>
              </a:lnSpc>
            </a:pPr>
            <a:r>
              <a:rPr lang="es-ES" sz="1800" dirty="0"/>
              <a:t>En el caso de publicaciones </a:t>
            </a:r>
            <a:r>
              <a:rPr lang="es-ES" dirty="0"/>
              <a:t>en coautoría, no dejar constancia del grado </a:t>
            </a:r>
            <a:r>
              <a:rPr lang="es-ES"/>
              <a:t>de contribución.</a:t>
            </a:r>
            <a:endParaRPr lang="es-ES" sz="1800"/>
          </a:p>
          <a:p>
            <a:pPr lvl="1">
              <a:lnSpc>
                <a:spcPct val="150000"/>
              </a:lnSpc>
            </a:pPr>
            <a:r>
              <a:rPr lang="es-ES" sz="1800" dirty="0"/>
              <a:t>No destacar la posición del IP en las publicaciones ni la contribución del autor.</a:t>
            </a:r>
          </a:p>
          <a:p>
            <a:pPr lvl="1">
              <a:lnSpc>
                <a:spcPct val="150000"/>
              </a:lnSpc>
            </a:pPr>
            <a:r>
              <a:rPr lang="es-ES" dirty="0"/>
              <a:t>No indicar el cuartil de la revista, cuando se trate de publicaciones de alto impacto.</a:t>
            </a:r>
          </a:p>
          <a:p>
            <a:pPr lvl="1">
              <a:lnSpc>
                <a:spcPct val="150000"/>
              </a:lnSpc>
            </a:pPr>
            <a:r>
              <a:rPr lang="es-ES" sz="1800" dirty="0"/>
              <a:t>Todo lo que suponga que el evaluador tenga que mirar en el CVA o en bases de datos, predispone negativamente a la evaluación.</a:t>
            </a:r>
          </a:p>
        </p:txBody>
      </p:sp>
    </p:spTree>
    <p:extLst>
      <p:ext uri="{BB962C8B-B14F-4D97-AF65-F5344CB8AC3E}">
        <p14:creationId xmlns:p14="http://schemas.microsoft.com/office/powerpoint/2010/main" val="20861377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Título"/>
          <p:cNvSpPr>
            <a:spLocks noGrp="1"/>
          </p:cNvSpPr>
          <p:nvPr>
            <p:ph type="title"/>
          </p:nvPr>
        </p:nvSpPr>
        <p:spPr/>
        <p:txBody>
          <a:bodyPr/>
          <a:lstStyle/>
          <a:p>
            <a:pPr eaLnBrk="1" hangingPunct="1"/>
            <a:r>
              <a:rPr lang="es-ES" dirty="0"/>
              <a:t>Contacto</a:t>
            </a:r>
          </a:p>
        </p:txBody>
      </p:sp>
      <p:sp>
        <p:nvSpPr>
          <p:cNvPr id="18435" name="3 CuadroTexto"/>
          <p:cNvSpPr txBox="1">
            <a:spLocks noChangeArrowheads="1"/>
          </p:cNvSpPr>
          <p:nvPr/>
        </p:nvSpPr>
        <p:spPr bwMode="auto">
          <a:xfrm>
            <a:off x="2335764" y="1883192"/>
            <a:ext cx="7520473" cy="3091616"/>
          </a:xfrm>
          <a:prstGeom prst="rect">
            <a:avLst/>
          </a:prstGeom>
          <a:noFill/>
          <a:ln w="9525">
            <a:noFill/>
            <a:miter lim="800000"/>
            <a:headEnd/>
            <a:tailEnd/>
          </a:ln>
        </p:spPr>
        <p:txBody>
          <a:bodyPr wrap="square">
            <a:spAutoFit/>
          </a:bodyPr>
          <a:lstStyle/>
          <a:p>
            <a:pPr>
              <a:lnSpc>
                <a:spcPct val="150000"/>
              </a:lnSpc>
            </a:pPr>
            <a:r>
              <a:rPr lang="es-ES" sz="2800" b="1" dirty="0">
                <a:solidFill>
                  <a:schemeClr val="accent1"/>
                </a:solidFill>
                <a:latin typeface="Calibri" pitchFamily="34" charset="0"/>
              </a:rPr>
              <a:t>Plataforma de Apoyo al Investigador Novel (PAIN)</a:t>
            </a:r>
          </a:p>
          <a:p>
            <a:pPr>
              <a:lnSpc>
                <a:spcPct val="150000"/>
              </a:lnSpc>
            </a:pPr>
            <a:r>
              <a:rPr lang="es-ES" sz="2400" b="1" dirty="0">
                <a:latin typeface="Calibri" pitchFamily="34" charset="0"/>
              </a:rPr>
              <a:t>Daniel Quijada</a:t>
            </a:r>
          </a:p>
          <a:p>
            <a:pPr>
              <a:lnSpc>
                <a:spcPct val="150000"/>
              </a:lnSpc>
            </a:pPr>
            <a:r>
              <a:rPr lang="es-ES" sz="2000" b="1" dirty="0">
                <a:latin typeface="Calibri" pitchFamily="34" charset="0"/>
              </a:rPr>
              <a:t>Edificio Norte, 4ª planta</a:t>
            </a:r>
          </a:p>
          <a:p>
            <a:pPr>
              <a:lnSpc>
                <a:spcPct val="150000"/>
              </a:lnSpc>
            </a:pPr>
            <a:r>
              <a:rPr lang="es-ES" sz="2000" b="1" dirty="0">
                <a:latin typeface="Calibri" pitchFamily="34" charset="0"/>
              </a:rPr>
              <a:t>Teléfono: 91 207 17 40 (extensión interna: 441740)</a:t>
            </a:r>
            <a:endParaRPr lang="es-ES" b="1" dirty="0">
              <a:latin typeface="Calibri" pitchFamily="34" charset="0"/>
            </a:endParaRPr>
          </a:p>
          <a:p>
            <a:pPr>
              <a:lnSpc>
                <a:spcPct val="150000"/>
              </a:lnSpc>
            </a:pPr>
            <a:r>
              <a:rPr lang="es-ES" sz="2000" b="1" dirty="0">
                <a:solidFill>
                  <a:srgbClr val="4F81BD"/>
                </a:solidFill>
                <a:latin typeface="Calibri" pitchFamily="34" charset="0"/>
              </a:rPr>
              <a:t>mentor@idipaz.es</a:t>
            </a:r>
          </a:p>
          <a:p>
            <a:pPr>
              <a:lnSpc>
                <a:spcPct val="150000"/>
              </a:lnSpc>
            </a:pPr>
            <a:r>
              <a:rPr lang="es-ES" sz="2000" b="1" dirty="0">
                <a:solidFill>
                  <a:schemeClr val="tx1">
                    <a:lumMod val="60000"/>
                    <a:lumOff val="40000"/>
                  </a:schemeClr>
                </a:solidFill>
                <a:latin typeface="Calibri" pitchFamily="34" charset="0"/>
              </a:rPr>
              <a:t>https://www.idipaz.es/PaginaDinamica.aspx?IdPag=553&amp;Lang=ES</a:t>
            </a:r>
            <a:endParaRPr lang="es-ES" sz="2000" b="1" dirty="0">
              <a:latin typeface="Calibri" pitchFamily="34" charset="0"/>
            </a:endParaRPr>
          </a:p>
        </p:txBody>
      </p:sp>
    </p:spTree>
    <p:extLst>
      <p:ext uri="{BB962C8B-B14F-4D97-AF65-F5344CB8AC3E}">
        <p14:creationId xmlns:p14="http://schemas.microsoft.com/office/powerpoint/2010/main" val="4124420578"/>
      </p:ext>
    </p:extLst>
  </p:cSld>
  <p:clrMapOvr>
    <a:masterClrMapping/>
  </p:clrMapOvr>
</p:sld>
</file>

<file path=ppt/theme/theme1.xml><?xml version="1.0" encoding="utf-8"?>
<a:theme xmlns:a="http://schemas.openxmlformats.org/drawingml/2006/main" name="Presentación UCES">
  <a:themeElements>
    <a:clrScheme name="Personalizado 1">
      <a:dk1>
        <a:srgbClr val="4D4D4D"/>
      </a:dk1>
      <a:lt1>
        <a:srgbClr val="FFFFFF"/>
      </a:lt1>
      <a:dk2>
        <a:srgbClr val="000000"/>
      </a:dk2>
      <a:lt2>
        <a:srgbClr val="4D4D4D"/>
      </a:lt2>
      <a:accent1>
        <a:srgbClr val="CC0000"/>
      </a:accent1>
      <a:accent2>
        <a:srgbClr val="FF7C80"/>
      </a:accent2>
      <a:accent3>
        <a:srgbClr val="404040"/>
      </a:accent3>
      <a:accent4>
        <a:srgbClr val="FFFFFF"/>
      </a:accent4>
      <a:accent5>
        <a:srgbClr val="E2AAAA"/>
      </a:accent5>
      <a:accent6>
        <a:srgbClr val="E77073"/>
      </a:accent6>
      <a:hlink>
        <a:srgbClr val="CC0000"/>
      </a:hlink>
      <a:folHlink>
        <a:srgbClr val="5F5F5F"/>
      </a:folHlink>
    </a:clrScheme>
    <a:fontScheme name="Presentación UCES">
      <a:majorFont>
        <a:latin typeface="Gill Sans MT"/>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12700">
          <a:noFill/>
          <a:miter lim="800000"/>
          <a:headEnd/>
          <a:tailEnd/>
        </a:ln>
      </a:spPr>
      <a:bodyPr vert="horz" wrap="square" lIns="45720" tIns="44450" rIns="45720" bIns="44450" numCol="1" anchor="b" anchorCtr="0" compatLnSpc="1">
        <a:prstTxWarp prst="textNoShape">
          <a:avLst/>
        </a:prstTxWarp>
      </a:bodyPr>
      <a:lstStyle>
        <a:defPPr>
          <a:defRPr kern="0" dirty="0" smtClean="0"/>
        </a:defPPr>
      </a:lstStyle>
    </a:txDef>
  </a:objectDefaults>
  <a:extraClrSchemeLst>
    <a:extraClrScheme>
      <a:clrScheme name="Presentación UCE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resentación UCE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resentación UCE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resentación UCE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resentación UCE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resentación UCE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resentación UCE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Presentación UCES 8">
        <a:dk1>
          <a:srgbClr val="4D4D4D"/>
        </a:dk1>
        <a:lt1>
          <a:srgbClr val="FFFFFF"/>
        </a:lt1>
        <a:dk2>
          <a:srgbClr val="000000"/>
        </a:dk2>
        <a:lt2>
          <a:srgbClr val="4D4D4D"/>
        </a:lt2>
        <a:accent1>
          <a:srgbClr val="CC0000"/>
        </a:accent1>
        <a:accent2>
          <a:srgbClr val="FF7C80"/>
        </a:accent2>
        <a:accent3>
          <a:srgbClr val="FFFFFF"/>
        </a:accent3>
        <a:accent4>
          <a:srgbClr val="404040"/>
        </a:accent4>
        <a:accent5>
          <a:srgbClr val="E2AAAA"/>
        </a:accent5>
        <a:accent6>
          <a:srgbClr val="E77073"/>
        </a:accent6>
        <a:hlink>
          <a:srgbClr val="DDDDDD"/>
        </a:hlink>
        <a:folHlink>
          <a:srgbClr val="5F5F5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1637</TotalTime>
  <Words>657</Words>
  <Application>Microsoft Office PowerPoint</Application>
  <PresentationFormat>Panorámica</PresentationFormat>
  <Paragraphs>80</Paragraphs>
  <Slides>9</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9</vt:i4>
      </vt:variant>
    </vt:vector>
  </HeadingPairs>
  <TitlesOfParts>
    <vt:vector size="16" baseType="lpstr">
      <vt:lpstr>Arial</vt:lpstr>
      <vt:lpstr>Calibri</vt:lpstr>
      <vt:lpstr>Courier New</vt:lpstr>
      <vt:lpstr>Gill Sans MT</vt:lpstr>
      <vt:lpstr>Times New Roman</vt:lpstr>
      <vt:lpstr>Wingdings</vt:lpstr>
      <vt:lpstr>Presentación UCES</vt:lpstr>
      <vt:lpstr>Programa Mentor</vt:lpstr>
      <vt:lpstr>Calendario Seminarios AES</vt:lpstr>
      <vt:lpstr>Declaración DORA (Declaration on Research Assessment)</vt:lpstr>
      <vt:lpstr>Declaración DORA (Declaration on Research Assessment)</vt:lpstr>
      <vt:lpstr>Sección Memoria</vt:lpstr>
      <vt:lpstr>Criterios DORA – Convocatorias RRHH AES</vt:lpstr>
      <vt:lpstr>Criterios Selección Publicaciones</vt:lpstr>
      <vt:lpstr>Errores Frecuentes a la hora de seleccionar las publicaciones</vt:lpstr>
      <vt:lpstr>Contacto</vt:lpstr>
    </vt:vector>
  </TitlesOfParts>
  <Company>Comunidad de Madrid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Modelo PPT IDIPAZ</dc:title>
  <dc:creator>Quijada Alcon.Daniel</dc:creator>
  <cp:lastModifiedBy>Daniel Q A</cp:lastModifiedBy>
  <cp:revision>73</cp:revision>
  <cp:lastPrinted>2021-09-14T15:19:29Z</cp:lastPrinted>
  <dcterms:created xsi:type="dcterms:W3CDTF">2021-07-15T10:05:25Z</dcterms:created>
  <dcterms:modified xsi:type="dcterms:W3CDTF">2023-10-17T03:09:59Z</dcterms:modified>
</cp:coreProperties>
</file>